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86" r:id="rId2"/>
    <p:sldId id="379" r:id="rId3"/>
    <p:sldId id="382" r:id="rId4"/>
    <p:sldId id="371" r:id="rId5"/>
    <p:sldId id="380" r:id="rId6"/>
    <p:sldId id="377" r:id="rId7"/>
    <p:sldId id="381" r:id="rId8"/>
    <p:sldId id="351" r:id="rId9"/>
    <p:sldId id="384" r:id="rId10"/>
    <p:sldId id="383" r:id="rId11"/>
    <p:sldId id="38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78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mdata01.file.core.windows.net\studies\S2.%20%20%20%20TGM\E4.%20%20%20%20Publication%20TGM\5.%202023-2024%20(2024)\14.%20Communicatie\Brochure%20TGM24\Copy%20of%2020241128%20TGM24%20com%20exports%20&amp;%20proces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mdata01.file.core.windows.net\studies\S2.%20%20%20%20TGM\E4.%20%20%20%20Publication%20TGM\5.%202023-2024%20(2024)\14.%20Communicatie\Brochure%20TGM24\20241128%20exports%20&amp;%20proces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mdata01.file.core.windows.net\studies\S2.%20%20%20%20TGM\E4.%20%20%20%20Publication%20TGM\5.%202023-2024%20(2024)\14.%20Communicatie\Brochure%20TGM24\Copy%20of%2020241128%20TGM24%20com%20exports%20&amp;%20proces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mdata01.file.core.windows.net\studies\S2.%20%20%20%20TGM\E4.%20%20%20%20Publication%20TGM\5.%202023-2024%20(2024)\14.%20Communicatie\Brochure%20TGM24\20241128%20exports%20&amp;%20proces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mdata01.file.core.windows.net\studies\S2.%20%20%20%20TGM\E4.%20%20%20%20Publication%20TGM\5.%202023-2024%20(2024)\14.%20Communicatie\Brochure%20TGM24\20241128%20exports%20&amp;%20proces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mdata01.file.core.windows.net\studies\S2.%20%20%20%20TGM\E4.%20%20%20%20Publication%20TGM\5.%202023-2024%20(2024)\14.%20Communicatie\Brochure%20TGM24\20241128%20exports%20&amp;%20proces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cimdata01.file.core.windows.net\studies\S2.%20%20%20%20TGM\E4.%20%20%20%20Publication%20TGM\5.%202023-2024%20(2024)\14.%20Communicatie\Brochure%20TGM24\Copy%20of%2020241128%20TGM24%20com%20exports%20&amp;%20proces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qaa-Latn-001" dirty="0"/>
              <a:t>% of Belgians have:</a:t>
            </a:r>
            <a:endParaRPr lang="nl-B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995-473C-99CC-E4C1EE52243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995-473C-99CC-E4C1EE52243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995-473C-99CC-E4C1EE52243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995-473C-99CC-E4C1EE5224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'vrije tijd-media'!$F$2:$F$11</c:f>
              <c:strCache>
                <c:ptCount val="10"/>
                <c:pt idx="0">
                  <c:v>Watching rented/purchased movies</c:v>
                </c:pt>
                <c:pt idx="1">
                  <c:v>Eating out (not work-related)  </c:v>
                </c:pt>
                <c:pt idx="2">
                  <c:v>Listening to music/podcasts/radio at home  </c:v>
                </c:pt>
                <c:pt idx="3">
                  <c:v>Visiting friends or hosting them  </c:v>
                </c:pt>
                <c:pt idx="4">
                  <c:v>Cooking meals  </c:v>
                </c:pt>
                <c:pt idx="5">
                  <c:v>Going shopping  </c:v>
                </c:pt>
                <c:pt idx="6">
                  <c:v>Browsing the internet  </c:v>
                </c:pt>
                <c:pt idx="7">
                  <c:v>Taking a walk  </c:v>
                </c:pt>
                <c:pt idx="8">
                  <c:v>Doing nothing/resting  </c:v>
                </c:pt>
                <c:pt idx="9">
                  <c:v>Watching TV at home  </c:v>
                </c:pt>
              </c:strCache>
            </c:strRef>
          </c:cat>
          <c:val>
            <c:numRef>
              <c:f>'vrije tijd-media'!$G$2:$G$11</c:f>
              <c:numCache>
                <c:formatCode>0%</c:formatCode>
                <c:ptCount val="10"/>
                <c:pt idx="0">
                  <c:v>0.92862742412024835</c:v>
                </c:pt>
                <c:pt idx="1">
                  <c:v>0.9290622324477964</c:v>
                </c:pt>
                <c:pt idx="2">
                  <c:v>0.9355087033272198</c:v>
                </c:pt>
                <c:pt idx="3">
                  <c:v>0.94898925588186667</c:v>
                </c:pt>
                <c:pt idx="4">
                  <c:v>0.95386293232544228</c:v>
                </c:pt>
                <c:pt idx="5">
                  <c:v>0.95671362613208544</c:v>
                </c:pt>
                <c:pt idx="6">
                  <c:v>0.96226414154464945</c:v>
                </c:pt>
                <c:pt idx="7">
                  <c:v>0.96343681020177474</c:v>
                </c:pt>
                <c:pt idx="8">
                  <c:v>0.96370075871967176</c:v>
                </c:pt>
                <c:pt idx="9">
                  <c:v>0.96463911780547218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95-473C-99CC-E4C1EE522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32"/>
        <c:axId val="381893231"/>
        <c:axId val="455804159"/>
      </c:barChart>
      <c:catAx>
        <c:axId val="3818932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5804159"/>
        <c:crosses val="autoZero"/>
        <c:auto val="1"/>
        <c:lblAlgn val="ctr"/>
        <c:lblOffset val="100"/>
        <c:noMultiLvlLbl val="0"/>
      </c:catAx>
      <c:valAx>
        <c:axId val="455804159"/>
        <c:scaling>
          <c:orientation val="minMax"/>
          <c:min val="0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932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'brandstof wagen'!$B$135</c:f>
              <c:strCache>
                <c:ptCount val="1"/>
                <c:pt idx="0">
                  <c:v>%W 23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40-4A58-8F45-95DDDDA307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40-4A58-8F45-95DDDDA307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40-4A58-8F45-95DDDDA3078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A40-4A58-8F45-95DDDDA3078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A40-4A58-8F45-95DDDDA30782}"/>
              </c:ext>
            </c:extLst>
          </c:dPt>
          <c:dLbls>
            <c:dLbl>
              <c:idx val="0"/>
              <c:layout>
                <c:manualLayout>
                  <c:x val="-4.4987184210243447E-2"/>
                  <c:y val="-8.067380218943361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40-4A58-8F45-95DDDDA30782}"/>
                </c:ext>
              </c:extLst>
            </c:dLbl>
            <c:dLbl>
              <c:idx val="1"/>
              <c:layout>
                <c:manualLayout>
                  <c:x val="3.878205535365808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40-4A58-8F45-95DDDDA30782}"/>
                </c:ext>
              </c:extLst>
            </c:dLbl>
            <c:dLbl>
              <c:idx val="2"/>
              <c:layout>
                <c:manualLayout>
                  <c:x val="-2.482051542634121E-2"/>
                  <c:y val="8.5808580858085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40-4A58-8F45-95DDDDA30782}"/>
                </c:ext>
              </c:extLst>
            </c:dLbl>
            <c:dLbl>
              <c:idx val="3"/>
              <c:layout>
                <c:manualLayout>
                  <c:x val="-1.5512822141463257E-2"/>
                  <c:y val="7.4807480748074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A40-4A58-8F45-95DDDDA30782}"/>
                </c:ext>
              </c:extLst>
            </c:dLbl>
            <c:dLbl>
              <c:idx val="4"/>
              <c:layout>
                <c:manualLayout>
                  <c:x val="7.756411070731572E-3"/>
                  <c:y val="9.460946094609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A40-4A58-8F45-95DDDDA307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'brandstof wagen'!$A$136:$A$140</c:f>
              <c:strCache>
                <c:ptCount val="5"/>
                <c:pt idx="0">
                  <c:v>Gasoline</c:v>
                </c:pt>
                <c:pt idx="1">
                  <c:v>Diesel</c:v>
                </c:pt>
                <c:pt idx="2">
                  <c:v>Hybrid</c:v>
                </c:pt>
                <c:pt idx="3">
                  <c:v>Electricity</c:v>
                </c:pt>
                <c:pt idx="4">
                  <c:v>Other (LPG, Bio Fuel,...)</c:v>
                </c:pt>
              </c:strCache>
            </c:strRef>
          </c:cat>
          <c:val>
            <c:numRef>
              <c:f>'brandstof wagen'!$B$136:$B$140</c:f>
              <c:numCache>
                <c:formatCode>0%</c:formatCode>
                <c:ptCount val="5"/>
                <c:pt idx="0">
                  <c:v>0.56636157199890924</c:v>
                </c:pt>
                <c:pt idx="1">
                  <c:v>0.35915431491586569</c:v>
                </c:pt>
                <c:pt idx="2">
                  <c:v>5.293862054904256E-2</c:v>
                </c:pt>
                <c:pt idx="3">
                  <c:v>1.139942027140107E-2</c:v>
                </c:pt>
                <c:pt idx="4">
                  <c:v>1.014607226478147E-2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A40-4A58-8F45-95DDDDA30782}"/>
            </c:ext>
          </c:extLst>
        </c:ser>
        <c:ser>
          <c:idx val="1"/>
          <c:order val="1"/>
          <c:tx>
            <c:strRef>
              <c:f>'brandstof wagen'!$C$135</c:f>
              <c:strCache>
                <c:ptCount val="1"/>
                <c:pt idx="0">
                  <c:v>%W 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2A40-4A58-8F45-95DDDDA307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2A40-4A58-8F45-95DDDDA307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2A40-4A58-8F45-95DDDDA3078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2A40-4A58-8F45-95DDDDA3078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2A40-4A58-8F45-95DDDDA30782}"/>
              </c:ext>
            </c:extLst>
          </c:dPt>
          <c:dLbls>
            <c:dLbl>
              <c:idx val="0"/>
              <c:layout>
                <c:manualLayout>
                  <c:x val="4.8089748638536101E-2"/>
                  <c:y val="1.100110011001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A40-4A58-8F45-95DDDDA30782}"/>
                </c:ext>
              </c:extLst>
            </c:dLbl>
            <c:dLbl>
              <c:idx val="1"/>
              <c:layout>
                <c:manualLayout>
                  <c:x val="-5.2743595280975102E-2"/>
                  <c:y val="4.40044004400431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A40-4A58-8F45-95DDDDA30782}"/>
                </c:ext>
              </c:extLst>
            </c:dLbl>
            <c:dLbl>
              <c:idx val="2"/>
              <c:layout>
                <c:manualLayout>
                  <c:x val="-1.2410257713170662E-2"/>
                  <c:y val="-5.9405940594059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A40-4A58-8F45-95DDDDA30782}"/>
                </c:ext>
              </c:extLst>
            </c:dLbl>
            <c:dLbl>
              <c:idx val="3"/>
              <c:layout>
                <c:manualLayout>
                  <c:x val="-2.1717950998048616E-2"/>
                  <c:y val="-7.0407040704070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A40-4A58-8F45-95DDDDA30782}"/>
                </c:ext>
              </c:extLst>
            </c:dLbl>
            <c:dLbl>
              <c:idx val="4"/>
              <c:layout>
                <c:manualLayout>
                  <c:x val="-4.6538466424390339E-3"/>
                  <c:y val="-7.0407040704070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A40-4A58-8F45-95DDDDA307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'brandstof wagen'!$A$136:$A$140</c:f>
              <c:strCache>
                <c:ptCount val="5"/>
                <c:pt idx="0">
                  <c:v>Gasoline</c:v>
                </c:pt>
                <c:pt idx="1">
                  <c:v>Diesel</c:v>
                </c:pt>
                <c:pt idx="2">
                  <c:v>Hybrid</c:v>
                </c:pt>
                <c:pt idx="3">
                  <c:v>Electricity</c:v>
                </c:pt>
                <c:pt idx="4">
                  <c:v>Other (LPG, Bio Fuel,...)</c:v>
                </c:pt>
              </c:strCache>
            </c:strRef>
          </c:cat>
          <c:val>
            <c:numRef>
              <c:f>'brandstof wagen'!$C$136:$C$140</c:f>
              <c:numCache>
                <c:formatCode>0%</c:formatCode>
                <c:ptCount val="5"/>
                <c:pt idx="0">
                  <c:v>0.5995109824097905</c:v>
                </c:pt>
                <c:pt idx="1">
                  <c:v>0.29825728266181306</c:v>
                </c:pt>
                <c:pt idx="2">
                  <c:v>6.5102589983633483E-2</c:v>
                </c:pt>
                <c:pt idx="3">
                  <c:v>2.9412414935138794E-2</c:v>
                </c:pt>
                <c:pt idx="4">
                  <c:v>7.7167300096242638E-3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2A40-4A58-8F45-95DDDDA30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qaa-Latn-001" sz="1400" b="0" i="0" u="none" strike="noStrike" kern="1200" spc="0" baseline="0" dirty="0">
                <a:solidFill>
                  <a:srgbClr val="404040">
                    <a:lumMod val="65000"/>
                    <a:lumOff val="35000"/>
                  </a:srgbClr>
                </a:solidFill>
              </a:rPr>
              <a:t>Evolution Electricity &amp; Hybrid</a:t>
            </a:r>
            <a:endParaRPr lang="nl-BE" sz="1400" b="0" i="0" u="none" strike="noStrike" kern="1200" spc="0" baseline="0" dirty="0">
              <a:solidFill>
                <a:srgbClr val="404040">
                  <a:lumMod val="65000"/>
                  <a:lumOff val="35000"/>
                </a:srgb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'brandstof wagen'!$T$13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'brandstof wagen'!$S$14:$S$15</c:f>
              <c:strCache>
                <c:ptCount val="2"/>
                <c:pt idx="0">
                  <c:v>Electricity</c:v>
                </c:pt>
                <c:pt idx="1">
                  <c:v>Hybrid</c:v>
                </c:pt>
              </c:strCache>
            </c:strRef>
          </c:cat>
          <c:val>
            <c:numRef>
              <c:f>'brandstof wagen'!$T$14:$T$15</c:f>
              <c:numCache>
                <c:formatCode>0.0%</c:formatCode>
                <c:ptCount val="2"/>
                <c:pt idx="0">
                  <c:v>1.139942027140107E-2</c:v>
                </c:pt>
                <c:pt idx="1">
                  <c:v>5.293862054904256E-2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A6-42B7-84D2-967F6BFAF1B0}"/>
            </c:ext>
          </c:extLst>
        </c:ser>
        <c:ser>
          <c:idx val="1"/>
          <c:order val="1"/>
          <c:tx>
            <c:strRef>
              <c:f>'brandstof wagen'!$U$13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'brandstof wagen'!$S$14:$S$15</c:f>
              <c:strCache>
                <c:ptCount val="2"/>
                <c:pt idx="0">
                  <c:v>Electricity</c:v>
                </c:pt>
                <c:pt idx="1">
                  <c:v>Hybrid</c:v>
                </c:pt>
              </c:strCache>
            </c:strRef>
          </c:cat>
          <c:val>
            <c:numRef>
              <c:f>'brandstof wagen'!$U$14:$U$15</c:f>
              <c:numCache>
                <c:formatCode>0.0%</c:formatCode>
                <c:ptCount val="2"/>
                <c:pt idx="0">
                  <c:v>2.9412414935138794E-2</c:v>
                </c:pt>
                <c:pt idx="1">
                  <c:v>6.5102589983633483E-2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A6-42B7-84D2-967F6BFAF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308799"/>
        <c:axId val="373365887"/>
      </c:barChart>
      <c:catAx>
        <c:axId val="212308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65887"/>
        <c:crosses val="autoZero"/>
        <c:auto val="1"/>
        <c:lblAlgn val="ctr"/>
        <c:lblOffset val="100"/>
        <c:noMultiLvlLbl val="0"/>
      </c:catAx>
      <c:valAx>
        <c:axId val="37336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08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 dirty="0"/>
              <a:t>Which energy source(s) do you use to heat your home</a:t>
            </a:r>
            <a:r>
              <a:rPr lang="qaa-Latn-001" sz="1400" b="0" i="0" u="none" strike="noStrike" baseline="0" dirty="0"/>
              <a:t>?</a:t>
            </a:r>
            <a:endParaRPr lang="nl-B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'huis &amp; verwarming'!$C$62</c:f>
              <c:strCache>
                <c:ptCount val="1"/>
                <c:pt idx="0">
                  <c:v>TGM 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7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634-4B6A-9A54-4EE1E6AB48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'huis &amp; verwarming'!$B$63:$B$70</c:f>
              <c:strCache>
                <c:ptCount val="8"/>
                <c:pt idx="0">
                  <c:v>Gas</c:v>
                </c:pt>
                <c:pt idx="1">
                  <c:v>Electricity</c:v>
                </c:pt>
                <c:pt idx="2">
                  <c:v>Fuel oil (mazout)</c:v>
                </c:pt>
                <c:pt idx="3">
                  <c:v>Solar energy</c:v>
                </c:pt>
                <c:pt idx="4">
                  <c:v>Pellets</c:v>
                </c:pt>
                <c:pt idx="5">
                  <c:v>Wood</c:v>
                </c:pt>
                <c:pt idx="6">
                  <c:v>Heat pump</c:v>
                </c:pt>
                <c:pt idx="7">
                  <c:v>Bioethanol</c:v>
                </c:pt>
              </c:strCache>
            </c:strRef>
          </c:cat>
          <c:val>
            <c:numRef>
              <c:f>'huis &amp; verwarming'!$C$63:$C$70</c:f>
              <c:numCache>
                <c:formatCode>0%</c:formatCode>
                <c:ptCount val="8"/>
                <c:pt idx="0">
                  <c:v>0.64892745952676978</c:v>
                </c:pt>
                <c:pt idx="1">
                  <c:v>0.36984744707347544</c:v>
                </c:pt>
                <c:pt idx="2">
                  <c:v>0.18592534246575509</c:v>
                </c:pt>
                <c:pt idx="3">
                  <c:v>0.13837453300124689</c:v>
                </c:pt>
                <c:pt idx="4">
                  <c:v>7.347185554171938E-2</c:v>
                </c:pt>
                <c:pt idx="5">
                  <c:v>0.11192901618928951</c:v>
                </c:pt>
                <c:pt idx="6">
                  <c:v>6.4528891656288861E-2</c:v>
                </c:pt>
                <c:pt idx="7">
                  <c:v>1.7189290161892918E-3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52-4071-8A65-440FE7F862FC}"/>
            </c:ext>
          </c:extLst>
        </c:ser>
        <c:ser>
          <c:idx val="1"/>
          <c:order val="1"/>
          <c:tx>
            <c:strRef>
              <c:f>'huis &amp; verwarming'!$D$62</c:f>
              <c:strCache>
                <c:ptCount val="1"/>
                <c:pt idx="0">
                  <c:v>TGM 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7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634-4B6A-9A54-4EE1E6AB48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'huis &amp; verwarming'!$B$63:$B$70</c:f>
              <c:strCache>
                <c:ptCount val="8"/>
                <c:pt idx="0">
                  <c:v>Gas</c:v>
                </c:pt>
                <c:pt idx="1">
                  <c:v>Electricity</c:v>
                </c:pt>
                <c:pt idx="2">
                  <c:v>Fuel oil (mazout)</c:v>
                </c:pt>
                <c:pt idx="3">
                  <c:v>Solar energy</c:v>
                </c:pt>
                <c:pt idx="4">
                  <c:v>Pellets</c:v>
                </c:pt>
                <c:pt idx="5">
                  <c:v>Wood</c:v>
                </c:pt>
                <c:pt idx="6">
                  <c:v>Heat pump</c:v>
                </c:pt>
                <c:pt idx="7">
                  <c:v>Bioethanol</c:v>
                </c:pt>
              </c:strCache>
            </c:strRef>
          </c:cat>
          <c:val>
            <c:numRef>
              <c:f>'huis &amp; verwarming'!$D$63:$D$70</c:f>
              <c:numCache>
                <c:formatCode>0%</c:formatCode>
                <c:ptCount val="8"/>
                <c:pt idx="0">
                  <c:v>0.66494566804577138</c:v>
                </c:pt>
                <c:pt idx="1">
                  <c:v>0.38924428084691542</c:v>
                </c:pt>
                <c:pt idx="2">
                  <c:v>0.1923915794597208</c:v>
                </c:pt>
                <c:pt idx="3">
                  <c:v>0.13161158432708636</c:v>
                </c:pt>
                <c:pt idx="4">
                  <c:v>7.6852092966657792E-2</c:v>
                </c:pt>
                <c:pt idx="5">
                  <c:v>0.12580153321976204</c:v>
                </c:pt>
                <c:pt idx="6">
                  <c:v>5.3355865174008241E-2</c:v>
                </c:pt>
                <c:pt idx="7">
                  <c:v>1.3059138476514966E-3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52-4071-8A65-440FE7F862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-25"/>
        <c:axId val="1871248640"/>
        <c:axId val="1264156848"/>
      </c:barChart>
      <c:catAx>
        <c:axId val="1871248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4156848"/>
        <c:crosses val="autoZero"/>
        <c:auto val="1"/>
        <c:lblAlgn val="ctr"/>
        <c:lblOffset val="100"/>
        <c:noMultiLvlLbl val="0"/>
      </c:catAx>
      <c:valAx>
        <c:axId val="1264156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24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'personal finance'!$D$43</c:f>
              <c:strCache>
                <c:ptCount val="1"/>
                <c:pt idx="0">
                  <c:v>Yes group % SG 1-4 / Yes group % SG 5-8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'personal finance'!$A$44:$A$47</c:f>
              <c:strCache>
                <c:ptCount val="4"/>
                <c:pt idx="0">
                  <c:v>Traditional savings account</c:v>
                </c:pt>
                <c:pt idx="1">
                  <c:v>Fixed-term account</c:v>
                </c:pt>
                <c:pt idx="2">
                  <c:v>Private bonds/Government bonds/Savings bonds</c:v>
                </c:pt>
                <c:pt idx="3">
                  <c:v>Publicly traded stocks</c:v>
                </c:pt>
              </c:strCache>
            </c:strRef>
          </c:cat>
          <c:val>
            <c:numRef>
              <c:f>'personal finance'!$D$44:$D$47</c:f>
              <c:numCache>
                <c:formatCode>0%</c:formatCode>
                <c:ptCount val="4"/>
                <c:pt idx="0">
                  <c:v>1.0220911100805372</c:v>
                </c:pt>
                <c:pt idx="1">
                  <c:v>1.110792489484038</c:v>
                </c:pt>
                <c:pt idx="2">
                  <c:v>1.3438636111369235</c:v>
                </c:pt>
                <c:pt idx="3">
                  <c:v>1.3486094474498174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E-4EF9-A0A2-46307E391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1246240"/>
        <c:axId val="150881817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'personal finance'!$B$43</c15:sqref>
                        </c15:formulaRef>
                      </c:ext>
                    </c:extLst>
                    <c:strCache>
                      <c:ptCount val="1"/>
                      <c:pt idx="0">
                        <c:v>SG1+2+3+4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'personal finance'!$A$44:$A$47</c15:sqref>
                        </c15:formulaRef>
                      </c:ext>
                    </c:extLst>
                    <c:strCache>
                      <c:ptCount val="4"/>
                      <c:pt idx="0">
                        <c:v>Traditional savings account</c:v>
                      </c:pt>
                      <c:pt idx="1">
                        <c:v>Fixed-term account</c:v>
                      </c:pt>
                      <c:pt idx="2">
                        <c:v>Private bonds/Government bonds/Savings bonds</c:v>
                      </c:pt>
                      <c:pt idx="3">
                        <c:v>Publicly traded stocks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'personal finance'!$B$44:$B$47</c15:sqref>
                        </c15:formulaRef>
                      </c:ext>
                    </c:extLst>
                    <c:numCache>
                      <c:formatCode>0%</c:formatCode>
                      <c:ptCount val="4"/>
                      <c:pt idx="0">
                        <c:v>0</c:v>
                      </c:pt>
                      <c:pt idx="1">
                        <c:v>0.1192599104623534</c:v>
                      </c:pt>
                      <c:pt idx="2">
                        <c:v>0</c:v>
                      </c:pt>
                      <c:pt idx="3">
                        <c:v>0.29934359418157896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1AE-4EF9-A0A2-46307E39134B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'personal finance'!$C$43</c15:sqref>
                        </c15:formulaRef>
                      </c:ext>
                    </c:extLst>
                    <c:strCache>
                      <c:ptCount val="1"/>
                      <c:pt idx="0">
                        <c:v>SG5+6+7+8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'personal finance'!$A$44:$A$47</c15:sqref>
                        </c15:formulaRef>
                      </c:ext>
                    </c:extLst>
                    <c:strCache>
                      <c:ptCount val="4"/>
                      <c:pt idx="0">
                        <c:v>Traditional savings account</c:v>
                      </c:pt>
                      <c:pt idx="1">
                        <c:v>Fixed-term account</c:v>
                      </c:pt>
                      <c:pt idx="2">
                        <c:v>Private bonds/Government bonds/Savings bonds</c:v>
                      </c:pt>
                      <c:pt idx="3">
                        <c:v>Publicly traded stocks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'personal finance'!$C$44:$C$47</c15:sqref>
                        </c15:formulaRef>
                      </c:ext>
                    </c:extLst>
                    <c:numCache>
                      <c:formatCode>0%</c:formatCode>
                      <c:ptCount val="4"/>
                      <c:pt idx="0">
                        <c:v>0</c:v>
                      </c:pt>
                      <c:pt idx="1">
                        <c:v>0.13829591036336547</c:v>
                      </c:pt>
                      <c:pt idx="2">
                        <c:v>0</c:v>
                      </c:pt>
                      <c:pt idx="3">
                        <c:v>0.22196462789700111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F1AE-4EF9-A0A2-46307E39134B}"/>
                  </c:ext>
                </c:extLst>
              </c15:ser>
            </c15:filteredBarSeries>
          </c:ext>
        </c:extLst>
      </c:barChart>
      <c:catAx>
        <c:axId val="187124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8818176"/>
        <c:crosses val="autoZero"/>
        <c:auto val="1"/>
        <c:lblAlgn val="ctr"/>
        <c:lblOffset val="100"/>
        <c:noMultiLvlLbl val="0"/>
      </c:catAx>
      <c:valAx>
        <c:axId val="150881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24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qaa-Latn-001" sz="1800" dirty="0"/>
              <a:t>% Belgians that use alcoholic</a:t>
            </a:r>
            <a:r>
              <a:rPr lang="qaa-Latn-001" sz="1800" baseline="0" dirty="0"/>
              <a:t> hand gel at least 1x/month</a:t>
            </a:r>
            <a:endParaRPr lang="en-US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alcoholgel!$A$56</c:f>
              <c:strCache>
                <c:ptCount val="1"/>
                <c:pt idx="0">
                  <c:v>Alcoholgel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49-4033-B41F-FED2C287E9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alcoholgel!$B$55:$F$55</c:f>
              <c:strCache>
                <c:ptCount val="5"/>
                <c:pt idx="0">
                  <c:v>TGM20 
(field work 18-19)</c:v>
                </c:pt>
                <c:pt idx="1">
                  <c:v>TGM21
(field work 20-21)</c:v>
                </c:pt>
                <c:pt idx="2">
                  <c:v>TGM22
(field work 21-22)</c:v>
                </c:pt>
                <c:pt idx="3">
                  <c:v>TGM23
(field work 22-23)</c:v>
                </c:pt>
                <c:pt idx="4">
                  <c:v>TGM24
(field work 23-24)</c:v>
                </c:pt>
              </c:strCache>
            </c:strRef>
          </c:cat>
          <c:val>
            <c:numRef>
              <c:f>alcoholgel!$B$56:$F$56</c:f>
              <c:numCache>
                <c:formatCode>0%</c:formatCode>
                <c:ptCount val="5"/>
                <c:pt idx="0">
                  <c:v>0.63494399999999995</c:v>
                </c:pt>
                <c:pt idx="1">
                  <c:v>0.92907600000000001</c:v>
                </c:pt>
                <c:pt idx="2">
                  <c:v>0.84812700000000008</c:v>
                </c:pt>
                <c:pt idx="3">
                  <c:v>0.78884179514825603</c:v>
                </c:pt>
                <c:pt idx="4">
                  <c:v>0.70424316389527897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49-4033-B41F-FED2C287E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7154223"/>
        <c:axId val="645846399"/>
      </c:barChart>
      <c:catAx>
        <c:axId val="597154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846399"/>
        <c:crosses val="autoZero"/>
        <c:auto val="1"/>
        <c:lblAlgn val="ctr"/>
        <c:lblOffset val="100"/>
        <c:noMultiLvlLbl val="0"/>
      </c:catAx>
      <c:valAx>
        <c:axId val="645846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7154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qaa-Latn-001" dirty="0"/>
              <a:t>% of Belgians</a:t>
            </a:r>
            <a:r>
              <a:rPr lang="qaa-Latn-001" baseline="0" dirty="0"/>
              <a:t> that at least ‘rather agree’ with ecological statements:</a:t>
            </a:r>
            <a:endParaRPr lang="nl-B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eco!$S$1</c:f>
              <c:strCache>
                <c:ptCount val="1"/>
                <c:pt idx="0">
                  <c:v>TGM23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eco!$R$2:$R$7</c:f>
              <c:strCache>
                <c:ptCount val="6"/>
                <c:pt idx="0">
                  <c:v>"I prefer to buy organic products."</c:v>
                </c:pt>
                <c:pt idx="1">
                  <c:v>"I take into account the ecological and biological aspects of cosmetic products."</c:v>
                </c:pt>
                <c:pt idx="2">
                  <c:v>"I consider the ecological aspect when purchasing products (seasonal products, packaging, ...)."</c:v>
                </c:pt>
                <c:pt idx="3">
                  <c:v>"I pay attention to buying environmentally friendly cleaning products (home)."</c:v>
                </c:pt>
                <c:pt idx="4">
                  <c:v>"I pay attention to buying environmentally friendly laundry products (clothes)."</c:v>
                </c:pt>
                <c:pt idx="5">
                  <c:v>"I consider the ecological aspect when planning my vacation (destination, transportation, ...)."</c:v>
                </c:pt>
              </c:strCache>
            </c:strRef>
          </c:cat>
          <c:val>
            <c:numRef>
              <c:f>eco!$S$2:$S$7</c:f>
              <c:numCache>
                <c:formatCode>0%</c:formatCode>
                <c:ptCount val="6"/>
                <c:pt idx="0">
                  <c:v>0.32601355328691844</c:v>
                </c:pt>
                <c:pt idx="1">
                  <c:v>0.47134587931999539</c:v>
                </c:pt>
                <c:pt idx="2">
                  <c:v>0.60065832267229369</c:v>
                </c:pt>
                <c:pt idx="3">
                  <c:v>0.30811365262366425</c:v>
                </c:pt>
                <c:pt idx="4">
                  <c:v>0.252468101601039</c:v>
                </c:pt>
                <c:pt idx="5">
                  <c:v>0.39714631522863569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0D-4315-B604-B3CE46AE10DA}"/>
            </c:ext>
          </c:extLst>
        </c:ser>
        <c:ser>
          <c:idx val="1"/>
          <c:order val="1"/>
          <c:tx>
            <c:strRef>
              <c:f>eco!$T$1</c:f>
              <c:strCache>
                <c:ptCount val="1"/>
                <c:pt idx="0">
                  <c:v>TGM24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eco!$R$2:$R$7</c:f>
              <c:strCache>
                <c:ptCount val="6"/>
                <c:pt idx="0">
                  <c:v>"I prefer to buy organic products."</c:v>
                </c:pt>
                <c:pt idx="1">
                  <c:v>"I take into account the ecological and biological aspects of cosmetic products."</c:v>
                </c:pt>
                <c:pt idx="2">
                  <c:v>"I consider the ecological aspect when purchasing products (seasonal products, packaging, ...)."</c:v>
                </c:pt>
                <c:pt idx="3">
                  <c:v>"I pay attention to buying environmentally friendly cleaning products (home)."</c:v>
                </c:pt>
                <c:pt idx="4">
                  <c:v>"I pay attention to buying environmentally friendly laundry products (clothes)."</c:v>
                </c:pt>
                <c:pt idx="5">
                  <c:v>"I consider the ecological aspect when planning my vacation (destination, transportation, ...)."</c:v>
                </c:pt>
              </c:strCache>
            </c:strRef>
          </c:cat>
          <c:val>
            <c:numRef>
              <c:f>eco!$T$2:$T$7</c:f>
              <c:numCache>
                <c:formatCode>0%</c:formatCode>
                <c:ptCount val="6"/>
                <c:pt idx="0">
                  <c:v>0.32716957400241198</c:v>
                </c:pt>
                <c:pt idx="1">
                  <c:v>0.46091108627361899</c:v>
                </c:pt>
                <c:pt idx="2">
                  <c:v>0.59804438992649855</c:v>
                </c:pt>
                <c:pt idx="3">
                  <c:v>0.30381427090371005</c:v>
                </c:pt>
                <c:pt idx="4">
                  <c:v>0.25638423531829396</c:v>
                </c:pt>
                <c:pt idx="5">
                  <c:v>0.37531791817533533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0D-4315-B604-B3CE46AE1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1446687"/>
        <c:axId val="771636751"/>
      </c:barChart>
      <c:catAx>
        <c:axId val="1591446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636751"/>
        <c:crosses val="autoZero"/>
        <c:auto val="1"/>
        <c:lblAlgn val="ctr"/>
        <c:lblOffset val="100"/>
        <c:noMultiLvlLbl val="0"/>
      </c:catAx>
      <c:valAx>
        <c:axId val="771636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1446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19936-9186-4E6E-AE12-F1C914D7B0F1}" type="datetimeFigureOut">
              <a:rPr lang="en-BE" smtClean="0"/>
              <a:t>12/11/2024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02861-4C25-4060-89CA-C64954A0B5F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44348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615021-1ECE-4CAB-984E-FBA47C00FBF8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61361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03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7ECE11-4FAB-6C3E-75D8-75C0BE457C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7101" y="561108"/>
            <a:ext cx="3598976" cy="5760000"/>
          </a:xfrm>
          <a:custGeom>
            <a:avLst/>
            <a:gdLst>
              <a:gd name="connsiteX0" fmla="*/ 1798647 w 3598976"/>
              <a:gd name="connsiteY0" fmla="*/ 0 h 6046168"/>
              <a:gd name="connsiteX1" fmla="*/ 1799455 w 3598976"/>
              <a:gd name="connsiteY1" fmla="*/ 0 h 6046168"/>
              <a:gd name="connsiteX2" fmla="*/ 1902323 w 3598976"/>
              <a:gd name="connsiteY2" fmla="*/ 12732 h 6046168"/>
              <a:gd name="connsiteX3" fmla="*/ 2000760 w 3598976"/>
              <a:gd name="connsiteY3" fmla="*/ 51076 h 6046168"/>
              <a:gd name="connsiteX4" fmla="*/ 3486834 w 3598976"/>
              <a:gd name="connsiteY4" fmla="*/ 843079 h 6046168"/>
              <a:gd name="connsiteX5" fmla="*/ 3598976 w 3598976"/>
              <a:gd name="connsiteY5" fmla="*/ 1029919 h 6046168"/>
              <a:gd name="connsiteX6" fmla="*/ 3598880 w 3598976"/>
              <a:gd name="connsiteY6" fmla="*/ 1029919 h 6046168"/>
              <a:gd name="connsiteX7" fmla="*/ 3598880 w 3598976"/>
              <a:gd name="connsiteY7" fmla="*/ 5630605 h 6046168"/>
              <a:gd name="connsiteX8" fmla="*/ 3591076 w 3598976"/>
              <a:gd name="connsiteY8" fmla="*/ 5708007 h 6046168"/>
              <a:gd name="connsiteX9" fmla="*/ 3176172 w 3598976"/>
              <a:gd name="connsiteY9" fmla="*/ 6046168 h 6046168"/>
              <a:gd name="connsiteX10" fmla="*/ 423509 w 3598976"/>
              <a:gd name="connsiteY10" fmla="*/ 6046168 h 6046168"/>
              <a:gd name="connsiteX11" fmla="*/ 0 w 3598976"/>
              <a:gd name="connsiteY11" fmla="*/ 5622658 h 6046168"/>
              <a:gd name="connsiteX12" fmla="*/ 0 w 3598976"/>
              <a:gd name="connsiteY12" fmla="*/ 1024070 h 6046168"/>
              <a:gd name="connsiteX13" fmla="*/ 7013 w 3598976"/>
              <a:gd name="connsiteY13" fmla="*/ 972925 h 6046168"/>
              <a:gd name="connsiteX14" fmla="*/ 111340 w 3598976"/>
              <a:gd name="connsiteY14" fmla="*/ 843079 h 6046168"/>
              <a:gd name="connsiteX15" fmla="*/ 1597414 w 3598976"/>
              <a:gd name="connsiteY15" fmla="*/ 51076 h 6046168"/>
              <a:gd name="connsiteX16" fmla="*/ 1695798 w 3598976"/>
              <a:gd name="connsiteY16" fmla="*/ 12732 h 6046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98976" h="6046168">
                <a:moveTo>
                  <a:pt x="1798647" y="0"/>
                </a:moveTo>
                <a:lnTo>
                  <a:pt x="1799455" y="0"/>
                </a:lnTo>
                <a:lnTo>
                  <a:pt x="1902323" y="12732"/>
                </a:lnTo>
                <a:cubicBezTo>
                  <a:pt x="1936210" y="21253"/>
                  <a:pt x="1969292" y="34034"/>
                  <a:pt x="2000760" y="51076"/>
                </a:cubicBezTo>
                <a:lnTo>
                  <a:pt x="3486834" y="843079"/>
                </a:lnTo>
                <a:cubicBezTo>
                  <a:pt x="3555867" y="879852"/>
                  <a:pt x="3598976" y="951669"/>
                  <a:pt x="3598976" y="1029919"/>
                </a:cubicBezTo>
                <a:lnTo>
                  <a:pt x="3598880" y="1029919"/>
                </a:lnTo>
                <a:lnTo>
                  <a:pt x="3598880" y="5630605"/>
                </a:lnTo>
                <a:lnTo>
                  <a:pt x="3591076" y="5708007"/>
                </a:lnTo>
                <a:cubicBezTo>
                  <a:pt x="3551584" y="5900986"/>
                  <a:pt x="3380822" y="6046168"/>
                  <a:pt x="3176172" y="6046168"/>
                </a:cubicBezTo>
                <a:lnTo>
                  <a:pt x="423509" y="6046168"/>
                </a:lnTo>
                <a:cubicBezTo>
                  <a:pt x="189624" y="6046168"/>
                  <a:pt x="0" y="5856543"/>
                  <a:pt x="0" y="5622658"/>
                </a:cubicBezTo>
                <a:lnTo>
                  <a:pt x="0" y="1024070"/>
                </a:lnTo>
                <a:lnTo>
                  <a:pt x="7013" y="972925"/>
                </a:lnTo>
                <a:cubicBezTo>
                  <a:pt x="22373" y="918005"/>
                  <a:pt x="59566" y="870659"/>
                  <a:pt x="111340" y="843079"/>
                </a:cubicBezTo>
                <a:lnTo>
                  <a:pt x="1597414" y="51076"/>
                </a:lnTo>
                <a:cubicBezTo>
                  <a:pt x="1628858" y="34034"/>
                  <a:pt x="1661922" y="21253"/>
                  <a:pt x="1695798" y="12732"/>
                </a:cubicBezTo>
                <a:close/>
              </a:path>
            </a:pathLst>
          </a:custGeom>
          <a:pattFill prst="pct5">
            <a:fgClr>
              <a:srgbClr val="FF00FF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 dirty="0"/>
              <a:t>Cliquez sur l'icône pour ajouter une image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149031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3001">
          <p15:clr>
            <a:srgbClr val="FBAE40"/>
          </p15:clr>
        </p15:guide>
        <p15:guide id="7" pos="3205">
          <p15:clr>
            <a:srgbClr val="FBAE40"/>
          </p15:clr>
        </p15:guide>
        <p15:guide id="8" pos="1731">
          <p15:clr>
            <a:srgbClr val="FBAE40"/>
          </p15:clr>
        </p15:guide>
        <p15:guide id="9" pos="1527">
          <p15:clr>
            <a:srgbClr val="FBAE40"/>
          </p15:clr>
        </p15:guide>
        <p15:guide id="10" pos="4475">
          <p15:clr>
            <a:srgbClr val="FBAE40"/>
          </p15:clr>
        </p15:guide>
        <p15:guide id="11" pos="4679">
          <p15:clr>
            <a:srgbClr val="FBAE40"/>
          </p15:clr>
        </p15:guide>
        <p15:guide id="12" pos="5949">
          <p15:clr>
            <a:srgbClr val="FBAE40"/>
          </p15:clr>
        </p15:guide>
        <p15:guide id="13" pos="6153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7ECE11-4FAB-6C3E-75D8-75C0BE457C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5142" y="550717"/>
            <a:ext cx="3598976" cy="5760000"/>
          </a:xfrm>
          <a:custGeom>
            <a:avLst/>
            <a:gdLst>
              <a:gd name="connsiteX0" fmla="*/ 1798647 w 3598976"/>
              <a:gd name="connsiteY0" fmla="*/ 0 h 6046168"/>
              <a:gd name="connsiteX1" fmla="*/ 1799455 w 3598976"/>
              <a:gd name="connsiteY1" fmla="*/ 0 h 6046168"/>
              <a:gd name="connsiteX2" fmla="*/ 1902323 w 3598976"/>
              <a:gd name="connsiteY2" fmla="*/ 12732 h 6046168"/>
              <a:gd name="connsiteX3" fmla="*/ 2000760 w 3598976"/>
              <a:gd name="connsiteY3" fmla="*/ 51076 h 6046168"/>
              <a:gd name="connsiteX4" fmla="*/ 3486834 w 3598976"/>
              <a:gd name="connsiteY4" fmla="*/ 843079 h 6046168"/>
              <a:gd name="connsiteX5" fmla="*/ 3598976 w 3598976"/>
              <a:gd name="connsiteY5" fmla="*/ 1029919 h 6046168"/>
              <a:gd name="connsiteX6" fmla="*/ 3598880 w 3598976"/>
              <a:gd name="connsiteY6" fmla="*/ 1029919 h 6046168"/>
              <a:gd name="connsiteX7" fmla="*/ 3598880 w 3598976"/>
              <a:gd name="connsiteY7" fmla="*/ 5630605 h 6046168"/>
              <a:gd name="connsiteX8" fmla="*/ 3591076 w 3598976"/>
              <a:gd name="connsiteY8" fmla="*/ 5708007 h 6046168"/>
              <a:gd name="connsiteX9" fmla="*/ 3176172 w 3598976"/>
              <a:gd name="connsiteY9" fmla="*/ 6046168 h 6046168"/>
              <a:gd name="connsiteX10" fmla="*/ 423509 w 3598976"/>
              <a:gd name="connsiteY10" fmla="*/ 6046168 h 6046168"/>
              <a:gd name="connsiteX11" fmla="*/ 0 w 3598976"/>
              <a:gd name="connsiteY11" fmla="*/ 5622658 h 6046168"/>
              <a:gd name="connsiteX12" fmla="*/ 0 w 3598976"/>
              <a:gd name="connsiteY12" fmla="*/ 1024070 h 6046168"/>
              <a:gd name="connsiteX13" fmla="*/ 7013 w 3598976"/>
              <a:gd name="connsiteY13" fmla="*/ 972925 h 6046168"/>
              <a:gd name="connsiteX14" fmla="*/ 111340 w 3598976"/>
              <a:gd name="connsiteY14" fmla="*/ 843079 h 6046168"/>
              <a:gd name="connsiteX15" fmla="*/ 1597414 w 3598976"/>
              <a:gd name="connsiteY15" fmla="*/ 51076 h 6046168"/>
              <a:gd name="connsiteX16" fmla="*/ 1695798 w 3598976"/>
              <a:gd name="connsiteY16" fmla="*/ 12732 h 6046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98976" h="6046168">
                <a:moveTo>
                  <a:pt x="1798647" y="0"/>
                </a:moveTo>
                <a:lnTo>
                  <a:pt x="1799455" y="0"/>
                </a:lnTo>
                <a:lnTo>
                  <a:pt x="1902323" y="12732"/>
                </a:lnTo>
                <a:cubicBezTo>
                  <a:pt x="1936210" y="21253"/>
                  <a:pt x="1969292" y="34034"/>
                  <a:pt x="2000760" y="51076"/>
                </a:cubicBezTo>
                <a:lnTo>
                  <a:pt x="3486834" y="843079"/>
                </a:lnTo>
                <a:cubicBezTo>
                  <a:pt x="3555867" y="879852"/>
                  <a:pt x="3598976" y="951669"/>
                  <a:pt x="3598976" y="1029919"/>
                </a:cubicBezTo>
                <a:lnTo>
                  <a:pt x="3598880" y="1029919"/>
                </a:lnTo>
                <a:lnTo>
                  <a:pt x="3598880" y="5630605"/>
                </a:lnTo>
                <a:lnTo>
                  <a:pt x="3591076" y="5708007"/>
                </a:lnTo>
                <a:cubicBezTo>
                  <a:pt x="3551584" y="5900986"/>
                  <a:pt x="3380822" y="6046168"/>
                  <a:pt x="3176172" y="6046168"/>
                </a:cubicBezTo>
                <a:lnTo>
                  <a:pt x="423509" y="6046168"/>
                </a:lnTo>
                <a:cubicBezTo>
                  <a:pt x="189624" y="6046168"/>
                  <a:pt x="0" y="5856543"/>
                  <a:pt x="0" y="5622658"/>
                </a:cubicBezTo>
                <a:lnTo>
                  <a:pt x="0" y="1024070"/>
                </a:lnTo>
                <a:lnTo>
                  <a:pt x="7013" y="972925"/>
                </a:lnTo>
                <a:cubicBezTo>
                  <a:pt x="22373" y="918005"/>
                  <a:pt x="59566" y="870659"/>
                  <a:pt x="111340" y="843079"/>
                </a:cubicBezTo>
                <a:lnTo>
                  <a:pt x="1597414" y="51076"/>
                </a:lnTo>
                <a:cubicBezTo>
                  <a:pt x="1628858" y="34034"/>
                  <a:pt x="1661922" y="21253"/>
                  <a:pt x="1695798" y="12732"/>
                </a:cubicBezTo>
                <a:close/>
              </a:path>
            </a:pathLst>
          </a:custGeom>
          <a:pattFill prst="pct5">
            <a:fgClr>
              <a:srgbClr val="FF00FF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 dirty="0"/>
              <a:t>Cliquez sur l'icône pour ajouter une image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95035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3001">
          <p15:clr>
            <a:srgbClr val="FBAE40"/>
          </p15:clr>
        </p15:guide>
        <p15:guide id="7" pos="3205">
          <p15:clr>
            <a:srgbClr val="FBAE40"/>
          </p15:clr>
        </p15:guide>
        <p15:guide id="8" pos="1731">
          <p15:clr>
            <a:srgbClr val="FBAE40"/>
          </p15:clr>
        </p15:guide>
        <p15:guide id="9" pos="1527">
          <p15:clr>
            <a:srgbClr val="FBAE40"/>
          </p15:clr>
        </p15:guide>
        <p15:guide id="10" pos="4475">
          <p15:clr>
            <a:srgbClr val="FBAE40"/>
          </p15:clr>
        </p15:guide>
        <p15:guide id="11" pos="4679">
          <p15:clr>
            <a:srgbClr val="FBAE40"/>
          </p15:clr>
        </p15:guide>
        <p15:guide id="12" pos="5949">
          <p15:clr>
            <a:srgbClr val="FBAE40"/>
          </p15:clr>
        </p15:guide>
        <p15:guide id="13" pos="6153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848A3641-0B83-E1B6-C09E-0CE3A34335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88031" y="561109"/>
            <a:ext cx="3600000" cy="5760000"/>
          </a:xfrm>
          <a:custGeom>
            <a:avLst/>
            <a:gdLst>
              <a:gd name="connsiteX0" fmla="*/ 1802818 w 3606313"/>
              <a:gd name="connsiteY0" fmla="*/ 0 h 5393794"/>
              <a:gd name="connsiteX1" fmla="*/ 3182035 w 3606313"/>
              <a:gd name="connsiteY1" fmla="*/ 0 h 5393794"/>
              <a:gd name="connsiteX2" fmla="*/ 3606313 w 3606313"/>
              <a:gd name="connsiteY2" fmla="*/ 424279 h 5393794"/>
              <a:gd name="connsiteX3" fmla="*/ 3606313 w 3606313"/>
              <a:gd name="connsiteY3" fmla="*/ 4969523 h 5393794"/>
              <a:gd name="connsiteX4" fmla="*/ 3597695 w 3606313"/>
              <a:gd name="connsiteY4" fmla="*/ 5055012 h 5393794"/>
              <a:gd name="connsiteX5" fmla="*/ 3182024 w 3606313"/>
              <a:gd name="connsiteY5" fmla="*/ 5393794 h 5393794"/>
              <a:gd name="connsiteX6" fmla="*/ 424289 w 3606313"/>
              <a:gd name="connsiteY6" fmla="*/ 5393794 h 5393794"/>
              <a:gd name="connsiteX7" fmla="*/ 8618 w 3606313"/>
              <a:gd name="connsiteY7" fmla="*/ 5055010 h 5393794"/>
              <a:gd name="connsiteX8" fmla="*/ 0 w 3606313"/>
              <a:gd name="connsiteY8" fmla="*/ 4969516 h 5393794"/>
              <a:gd name="connsiteX9" fmla="*/ 0 w 3606313"/>
              <a:gd name="connsiteY9" fmla="*/ 1031202 h 5393794"/>
              <a:gd name="connsiteX10" fmla="*/ 7826 w 3606313"/>
              <a:gd name="connsiteY10" fmla="*/ 974119 h 5393794"/>
              <a:gd name="connsiteX11" fmla="*/ 112342 w 3606313"/>
              <a:gd name="connsiteY11" fmla="*/ 844132 h 5393794"/>
              <a:gd name="connsiteX12" fmla="*/ 1600731 w 3606313"/>
              <a:gd name="connsiteY12" fmla="*/ 50883 h 5393794"/>
              <a:gd name="connsiteX13" fmla="*/ 1802818 w 3606313"/>
              <a:gd name="connsiteY13" fmla="*/ 0 h 539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6313" h="5393794">
                <a:moveTo>
                  <a:pt x="1802818" y="0"/>
                </a:moveTo>
                <a:lnTo>
                  <a:pt x="3182035" y="0"/>
                </a:lnTo>
                <a:cubicBezTo>
                  <a:pt x="3415384" y="0"/>
                  <a:pt x="3606313" y="190929"/>
                  <a:pt x="3606313" y="424279"/>
                </a:cubicBezTo>
                <a:lnTo>
                  <a:pt x="3606313" y="4969523"/>
                </a:lnTo>
                <a:lnTo>
                  <a:pt x="3597695" y="5055012"/>
                </a:lnTo>
                <a:cubicBezTo>
                  <a:pt x="3558129" y="5248347"/>
                  <a:pt x="3387052" y="5393794"/>
                  <a:pt x="3182024" y="5393794"/>
                </a:cubicBezTo>
                <a:lnTo>
                  <a:pt x="424289" y="5393794"/>
                </a:lnTo>
                <a:cubicBezTo>
                  <a:pt x="219261" y="5393794"/>
                  <a:pt x="48185" y="5248347"/>
                  <a:pt x="8618" y="5055010"/>
                </a:cubicBezTo>
                <a:lnTo>
                  <a:pt x="0" y="4969516"/>
                </a:lnTo>
                <a:lnTo>
                  <a:pt x="0" y="1031202"/>
                </a:lnTo>
                <a:lnTo>
                  <a:pt x="7826" y="974119"/>
                </a:lnTo>
                <a:cubicBezTo>
                  <a:pt x="23215" y="919104"/>
                  <a:pt x="60475" y="871690"/>
                  <a:pt x="112342" y="844132"/>
                </a:cubicBezTo>
                <a:lnTo>
                  <a:pt x="1600731" y="50883"/>
                </a:lnTo>
                <a:cubicBezTo>
                  <a:pt x="1664311" y="17217"/>
                  <a:pt x="1733949" y="0"/>
                  <a:pt x="180281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76691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3001">
          <p15:clr>
            <a:srgbClr val="FBAE40"/>
          </p15:clr>
        </p15:guide>
        <p15:guide id="7" pos="3205">
          <p15:clr>
            <a:srgbClr val="FBAE40"/>
          </p15:clr>
        </p15:guide>
        <p15:guide id="8" pos="1731">
          <p15:clr>
            <a:srgbClr val="FBAE40"/>
          </p15:clr>
        </p15:guide>
        <p15:guide id="9" pos="1527">
          <p15:clr>
            <a:srgbClr val="FBAE40"/>
          </p15:clr>
        </p15:guide>
        <p15:guide id="10" pos="4475">
          <p15:clr>
            <a:srgbClr val="FBAE40"/>
          </p15:clr>
        </p15:guide>
        <p15:guide id="11" pos="4679">
          <p15:clr>
            <a:srgbClr val="FBAE40"/>
          </p15:clr>
        </p15:guide>
        <p15:guide id="12" pos="5949">
          <p15:clr>
            <a:srgbClr val="FBAE40"/>
          </p15:clr>
        </p15:guide>
        <p15:guide id="13" pos="6153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848A3641-0B83-E1B6-C09E-0CE3A34335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5924" y="550719"/>
            <a:ext cx="3600000" cy="5760000"/>
          </a:xfrm>
          <a:custGeom>
            <a:avLst/>
            <a:gdLst>
              <a:gd name="connsiteX0" fmla="*/ 1802818 w 3606313"/>
              <a:gd name="connsiteY0" fmla="*/ 0 h 5393794"/>
              <a:gd name="connsiteX1" fmla="*/ 3182035 w 3606313"/>
              <a:gd name="connsiteY1" fmla="*/ 0 h 5393794"/>
              <a:gd name="connsiteX2" fmla="*/ 3606313 w 3606313"/>
              <a:gd name="connsiteY2" fmla="*/ 424279 h 5393794"/>
              <a:gd name="connsiteX3" fmla="*/ 3606313 w 3606313"/>
              <a:gd name="connsiteY3" fmla="*/ 4969523 h 5393794"/>
              <a:gd name="connsiteX4" fmla="*/ 3597695 w 3606313"/>
              <a:gd name="connsiteY4" fmla="*/ 5055012 h 5393794"/>
              <a:gd name="connsiteX5" fmla="*/ 3182024 w 3606313"/>
              <a:gd name="connsiteY5" fmla="*/ 5393794 h 5393794"/>
              <a:gd name="connsiteX6" fmla="*/ 424289 w 3606313"/>
              <a:gd name="connsiteY6" fmla="*/ 5393794 h 5393794"/>
              <a:gd name="connsiteX7" fmla="*/ 8618 w 3606313"/>
              <a:gd name="connsiteY7" fmla="*/ 5055010 h 5393794"/>
              <a:gd name="connsiteX8" fmla="*/ 0 w 3606313"/>
              <a:gd name="connsiteY8" fmla="*/ 4969516 h 5393794"/>
              <a:gd name="connsiteX9" fmla="*/ 0 w 3606313"/>
              <a:gd name="connsiteY9" fmla="*/ 1031202 h 5393794"/>
              <a:gd name="connsiteX10" fmla="*/ 7826 w 3606313"/>
              <a:gd name="connsiteY10" fmla="*/ 974119 h 5393794"/>
              <a:gd name="connsiteX11" fmla="*/ 112342 w 3606313"/>
              <a:gd name="connsiteY11" fmla="*/ 844132 h 5393794"/>
              <a:gd name="connsiteX12" fmla="*/ 1600731 w 3606313"/>
              <a:gd name="connsiteY12" fmla="*/ 50883 h 5393794"/>
              <a:gd name="connsiteX13" fmla="*/ 1802818 w 3606313"/>
              <a:gd name="connsiteY13" fmla="*/ 0 h 539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6313" h="5393794">
                <a:moveTo>
                  <a:pt x="1802818" y="0"/>
                </a:moveTo>
                <a:lnTo>
                  <a:pt x="3182035" y="0"/>
                </a:lnTo>
                <a:cubicBezTo>
                  <a:pt x="3415384" y="0"/>
                  <a:pt x="3606313" y="190929"/>
                  <a:pt x="3606313" y="424279"/>
                </a:cubicBezTo>
                <a:lnTo>
                  <a:pt x="3606313" y="4969523"/>
                </a:lnTo>
                <a:lnTo>
                  <a:pt x="3597695" y="5055012"/>
                </a:lnTo>
                <a:cubicBezTo>
                  <a:pt x="3558129" y="5248347"/>
                  <a:pt x="3387052" y="5393794"/>
                  <a:pt x="3182024" y="5393794"/>
                </a:cubicBezTo>
                <a:lnTo>
                  <a:pt x="424289" y="5393794"/>
                </a:lnTo>
                <a:cubicBezTo>
                  <a:pt x="219261" y="5393794"/>
                  <a:pt x="48185" y="5248347"/>
                  <a:pt x="8618" y="5055010"/>
                </a:cubicBezTo>
                <a:lnTo>
                  <a:pt x="0" y="4969516"/>
                </a:lnTo>
                <a:lnTo>
                  <a:pt x="0" y="1031202"/>
                </a:lnTo>
                <a:lnTo>
                  <a:pt x="7826" y="974119"/>
                </a:lnTo>
                <a:cubicBezTo>
                  <a:pt x="23215" y="919104"/>
                  <a:pt x="60475" y="871690"/>
                  <a:pt x="112342" y="844132"/>
                </a:cubicBezTo>
                <a:lnTo>
                  <a:pt x="1600731" y="50883"/>
                </a:lnTo>
                <a:cubicBezTo>
                  <a:pt x="1664311" y="17217"/>
                  <a:pt x="1733949" y="0"/>
                  <a:pt x="180281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70599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3001">
          <p15:clr>
            <a:srgbClr val="FBAE40"/>
          </p15:clr>
        </p15:guide>
        <p15:guide id="7" pos="3205">
          <p15:clr>
            <a:srgbClr val="FBAE40"/>
          </p15:clr>
        </p15:guide>
        <p15:guide id="8" pos="1731">
          <p15:clr>
            <a:srgbClr val="FBAE40"/>
          </p15:clr>
        </p15:guide>
        <p15:guide id="9" pos="1527">
          <p15:clr>
            <a:srgbClr val="FBAE40"/>
          </p15:clr>
        </p15:guide>
        <p15:guide id="10" pos="4475">
          <p15:clr>
            <a:srgbClr val="FBAE40"/>
          </p15:clr>
        </p15:guide>
        <p15:guide id="11" pos="4679">
          <p15:clr>
            <a:srgbClr val="FBAE40"/>
          </p15:clr>
        </p15:guide>
        <p15:guide id="12" pos="5949">
          <p15:clr>
            <a:srgbClr val="FBAE40"/>
          </p15:clr>
        </p15:guide>
        <p15:guide id="13" pos="6153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32F10C6-BCC4-562C-0065-2850DEE1AD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3809" y="550719"/>
            <a:ext cx="5759640" cy="5760000"/>
          </a:xfrm>
          <a:custGeom>
            <a:avLst/>
            <a:gdLst>
              <a:gd name="connsiteX0" fmla="*/ 0 w 5759640"/>
              <a:gd name="connsiteY0" fmla="*/ 3954900 h 6048376"/>
              <a:gd name="connsiteX1" fmla="*/ 5759640 w 5759640"/>
              <a:gd name="connsiteY1" fmla="*/ 3954900 h 6048376"/>
              <a:gd name="connsiteX2" fmla="*/ 5759640 w 5759640"/>
              <a:gd name="connsiteY2" fmla="*/ 5371863 h 6048376"/>
              <a:gd name="connsiteX3" fmla="*/ 5745877 w 5759640"/>
              <a:gd name="connsiteY3" fmla="*/ 5508184 h 6048376"/>
              <a:gd name="connsiteX4" fmla="*/ 5082009 w 5759640"/>
              <a:gd name="connsiteY4" fmla="*/ 6048376 h 6048376"/>
              <a:gd name="connsiteX5" fmla="*/ 677631 w 5759640"/>
              <a:gd name="connsiteY5" fmla="*/ 6048376 h 6048376"/>
              <a:gd name="connsiteX6" fmla="*/ 13764 w 5759640"/>
              <a:gd name="connsiteY6" fmla="*/ 5508187 h 6048376"/>
              <a:gd name="connsiteX7" fmla="*/ 0 w 5759640"/>
              <a:gd name="connsiteY7" fmla="*/ 5371874 h 6048376"/>
              <a:gd name="connsiteX8" fmla="*/ 677615 w 5759640"/>
              <a:gd name="connsiteY8" fmla="*/ 0 h 6048376"/>
              <a:gd name="connsiteX9" fmla="*/ 2880361 w 5759640"/>
              <a:gd name="connsiteY9" fmla="*/ 0 h 6048376"/>
              <a:gd name="connsiteX10" fmla="*/ 3203115 w 5759640"/>
              <a:gd name="connsiteY10" fmla="*/ 81133 h 6048376"/>
              <a:gd name="connsiteX11" fmla="*/ 5580218 w 5759640"/>
              <a:gd name="connsiteY11" fmla="*/ 1345972 h 6048376"/>
              <a:gd name="connsiteX12" fmla="*/ 5747141 w 5759640"/>
              <a:gd name="connsiteY12" fmla="*/ 1553237 h 6048376"/>
              <a:gd name="connsiteX13" fmla="*/ 5759640 w 5759640"/>
              <a:gd name="connsiteY13" fmla="*/ 1644256 h 6048376"/>
              <a:gd name="connsiteX14" fmla="*/ 5759640 w 5759640"/>
              <a:gd name="connsiteY14" fmla="*/ 3954899 h 6048376"/>
              <a:gd name="connsiteX15" fmla="*/ 0 w 5759640"/>
              <a:gd name="connsiteY15" fmla="*/ 3954899 h 6048376"/>
              <a:gd name="connsiteX16" fmla="*/ 0 w 5759640"/>
              <a:gd name="connsiteY16" fmla="*/ 676513 h 6048376"/>
              <a:gd name="connsiteX17" fmla="*/ 677615 w 5759640"/>
              <a:gd name="connsiteY17" fmla="*/ 0 h 604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59640" h="6048376">
                <a:moveTo>
                  <a:pt x="0" y="3954900"/>
                </a:moveTo>
                <a:lnTo>
                  <a:pt x="5759640" y="3954900"/>
                </a:lnTo>
                <a:lnTo>
                  <a:pt x="5759640" y="5371863"/>
                </a:lnTo>
                <a:lnTo>
                  <a:pt x="5745877" y="5508184"/>
                </a:lnTo>
                <a:cubicBezTo>
                  <a:pt x="5682684" y="5816461"/>
                  <a:pt x="5409459" y="6048376"/>
                  <a:pt x="5082009" y="6048376"/>
                </a:cubicBezTo>
                <a:lnTo>
                  <a:pt x="677631" y="6048376"/>
                </a:lnTo>
                <a:cubicBezTo>
                  <a:pt x="350182" y="6048376"/>
                  <a:pt x="76956" y="5816461"/>
                  <a:pt x="13764" y="5508187"/>
                </a:cubicBezTo>
                <a:lnTo>
                  <a:pt x="0" y="5371874"/>
                </a:lnTo>
                <a:close/>
                <a:moveTo>
                  <a:pt x="677615" y="0"/>
                </a:moveTo>
                <a:lnTo>
                  <a:pt x="2880361" y="0"/>
                </a:lnTo>
                <a:cubicBezTo>
                  <a:pt x="2990351" y="0"/>
                  <a:pt x="3101571" y="27452"/>
                  <a:pt x="3203115" y="81133"/>
                </a:cubicBezTo>
                <a:lnTo>
                  <a:pt x="5580218" y="1345972"/>
                </a:lnTo>
                <a:cubicBezTo>
                  <a:pt x="5663055" y="1389913"/>
                  <a:pt x="5722563" y="1465515"/>
                  <a:pt x="5747141" y="1553237"/>
                </a:cubicBezTo>
                <a:lnTo>
                  <a:pt x="5759640" y="1644256"/>
                </a:lnTo>
                <a:lnTo>
                  <a:pt x="5759640" y="3954899"/>
                </a:lnTo>
                <a:lnTo>
                  <a:pt x="0" y="3954899"/>
                </a:lnTo>
                <a:lnTo>
                  <a:pt x="0" y="676513"/>
                </a:lnTo>
                <a:cubicBezTo>
                  <a:pt x="0" y="304437"/>
                  <a:pt x="304933" y="0"/>
                  <a:pt x="67761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2562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3001">
          <p15:clr>
            <a:srgbClr val="FBAE40"/>
          </p15:clr>
        </p15:guide>
        <p15:guide id="7" pos="3205">
          <p15:clr>
            <a:srgbClr val="FBAE40"/>
          </p15:clr>
        </p15:guide>
        <p15:guide id="8" pos="1731">
          <p15:clr>
            <a:srgbClr val="FBAE40"/>
          </p15:clr>
        </p15:guide>
        <p15:guide id="9" pos="1527">
          <p15:clr>
            <a:srgbClr val="FBAE40"/>
          </p15:clr>
        </p15:guide>
        <p15:guide id="10" pos="4475">
          <p15:clr>
            <a:srgbClr val="FBAE40"/>
          </p15:clr>
        </p15:guide>
        <p15:guide id="11" pos="4679">
          <p15:clr>
            <a:srgbClr val="FBAE40"/>
          </p15:clr>
        </p15:guide>
        <p15:guide id="12" pos="5949">
          <p15:clr>
            <a:srgbClr val="FBAE40"/>
          </p15:clr>
        </p15:guide>
        <p15:guide id="13" pos="6153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imag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32F10C6-BCC4-562C-0065-2850DEE1AD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360" y="550718"/>
            <a:ext cx="5759640" cy="5760000"/>
          </a:xfrm>
          <a:custGeom>
            <a:avLst/>
            <a:gdLst>
              <a:gd name="connsiteX0" fmla="*/ 0 w 5759640"/>
              <a:gd name="connsiteY0" fmla="*/ 3954900 h 6048376"/>
              <a:gd name="connsiteX1" fmla="*/ 5759640 w 5759640"/>
              <a:gd name="connsiteY1" fmla="*/ 3954900 h 6048376"/>
              <a:gd name="connsiteX2" fmla="*/ 5759640 w 5759640"/>
              <a:gd name="connsiteY2" fmla="*/ 5371863 h 6048376"/>
              <a:gd name="connsiteX3" fmla="*/ 5745877 w 5759640"/>
              <a:gd name="connsiteY3" fmla="*/ 5508184 h 6048376"/>
              <a:gd name="connsiteX4" fmla="*/ 5082009 w 5759640"/>
              <a:gd name="connsiteY4" fmla="*/ 6048376 h 6048376"/>
              <a:gd name="connsiteX5" fmla="*/ 677631 w 5759640"/>
              <a:gd name="connsiteY5" fmla="*/ 6048376 h 6048376"/>
              <a:gd name="connsiteX6" fmla="*/ 13764 w 5759640"/>
              <a:gd name="connsiteY6" fmla="*/ 5508187 h 6048376"/>
              <a:gd name="connsiteX7" fmla="*/ 0 w 5759640"/>
              <a:gd name="connsiteY7" fmla="*/ 5371874 h 6048376"/>
              <a:gd name="connsiteX8" fmla="*/ 677615 w 5759640"/>
              <a:gd name="connsiteY8" fmla="*/ 0 h 6048376"/>
              <a:gd name="connsiteX9" fmla="*/ 2880361 w 5759640"/>
              <a:gd name="connsiteY9" fmla="*/ 0 h 6048376"/>
              <a:gd name="connsiteX10" fmla="*/ 3203115 w 5759640"/>
              <a:gd name="connsiteY10" fmla="*/ 81133 h 6048376"/>
              <a:gd name="connsiteX11" fmla="*/ 5580218 w 5759640"/>
              <a:gd name="connsiteY11" fmla="*/ 1345972 h 6048376"/>
              <a:gd name="connsiteX12" fmla="*/ 5747141 w 5759640"/>
              <a:gd name="connsiteY12" fmla="*/ 1553237 h 6048376"/>
              <a:gd name="connsiteX13" fmla="*/ 5759640 w 5759640"/>
              <a:gd name="connsiteY13" fmla="*/ 1644256 h 6048376"/>
              <a:gd name="connsiteX14" fmla="*/ 5759640 w 5759640"/>
              <a:gd name="connsiteY14" fmla="*/ 3954899 h 6048376"/>
              <a:gd name="connsiteX15" fmla="*/ 0 w 5759640"/>
              <a:gd name="connsiteY15" fmla="*/ 3954899 h 6048376"/>
              <a:gd name="connsiteX16" fmla="*/ 0 w 5759640"/>
              <a:gd name="connsiteY16" fmla="*/ 676513 h 6048376"/>
              <a:gd name="connsiteX17" fmla="*/ 677615 w 5759640"/>
              <a:gd name="connsiteY17" fmla="*/ 0 h 604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59640" h="6048376">
                <a:moveTo>
                  <a:pt x="0" y="3954900"/>
                </a:moveTo>
                <a:lnTo>
                  <a:pt x="5759640" y="3954900"/>
                </a:lnTo>
                <a:lnTo>
                  <a:pt x="5759640" y="5371863"/>
                </a:lnTo>
                <a:lnTo>
                  <a:pt x="5745877" y="5508184"/>
                </a:lnTo>
                <a:cubicBezTo>
                  <a:pt x="5682684" y="5816461"/>
                  <a:pt x="5409459" y="6048376"/>
                  <a:pt x="5082009" y="6048376"/>
                </a:cubicBezTo>
                <a:lnTo>
                  <a:pt x="677631" y="6048376"/>
                </a:lnTo>
                <a:cubicBezTo>
                  <a:pt x="350182" y="6048376"/>
                  <a:pt x="76956" y="5816461"/>
                  <a:pt x="13764" y="5508187"/>
                </a:cubicBezTo>
                <a:lnTo>
                  <a:pt x="0" y="5371874"/>
                </a:lnTo>
                <a:close/>
                <a:moveTo>
                  <a:pt x="677615" y="0"/>
                </a:moveTo>
                <a:lnTo>
                  <a:pt x="2880361" y="0"/>
                </a:lnTo>
                <a:cubicBezTo>
                  <a:pt x="2990351" y="0"/>
                  <a:pt x="3101571" y="27452"/>
                  <a:pt x="3203115" y="81133"/>
                </a:cubicBezTo>
                <a:lnTo>
                  <a:pt x="5580218" y="1345972"/>
                </a:lnTo>
                <a:cubicBezTo>
                  <a:pt x="5663055" y="1389913"/>
                  <a:pt x="5722563" y="1465515"/>
                  <a:pt x="5747141" y="1553237"/>
                </a:cubicBezTo>
                <a:lnTo>
                  <a:pt x="5759640" y="1644256"/>
                </a:lnTo>
                <a:lnTo>
                  <a:pt x="5759640" y="3954899"/>
                </a:lnTo>
                <a:lnTo>
                  <a:pt x="0" y="3954899"/>
                </a:lnTo>
                <a:lnTo>
                  <a:pt x="0" y="676513"/>
                </a:lnTo>
                <a:cubicBezTo>
                  <a:pt x="0" y="304437"/>
                  <a:pt x="304933" y="0"/>
                  <a:pt x="67761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pic>
        <p:nvPicPr>
          <p:cNvPr id="4" name="Image 3" descr="Une image contenant Police, Graphique, logo, graphisme&#10;&#10;Description générée automatiquement">
            <a:extLst>
              <a:ext uri="{FF2B5EF4-FFF2-40B4-BE49-F238E27FC236}">
                <a16:creationId xmlns:a16="http://schemas.microsoft.com/office/drawing/2014/main" id="{C665E2F4-8204-2F4E-0736-2A46236C19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2958" y="187570"/>
            <a:ext cx="7239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70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3001">
          <p15:clr>
            <a:srgbClr val="FBAE40"/>
          </p15:clr>
        </p15:guide>
        <p15:guide id="7" pos="3205">
          <p15:clr>
            <a:srgbClr val="FBAE40"/>
          </p15:clr>
        </p15:guide>
        <p15:guide id="8" pos="1731">
          <p15:clr>
            <a:srgbClr val="FBAE40"/>
          </p15:clr>
        </p15:guide>
        <p15:guide id="9" pos="1527">
          <p15:clr>
            <a:srgbClr val="FBAE40"/>
          </p15:clr>
        </p15:guide>
        <p15:guide id="10" pos="4475">
          <p15:clr>
            <a:srgbClr val="FBAE40"/>
          </p15:clr>
        </p15:guide>
        <p15:guide id="11" pos="4679">
          <p15:clr>
            <a:srgbClr val="FBAE40"/>
          </p15:clr>
        </p15:guide>
        <p15:guide id="12" pos="5949">
          <p15:clr>
            <a:srgbClr val="FBAE40"/>
          </p15:clr>
        </p15:guide>
        <p15:guide id="13" pos="6153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and imag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33641430-2A39-A1B7-B158-9A75051062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858" y="549520"/>
            <a:ext cx="5760000" cy="5760000"/>
          </a:xfrm>
          <a:prstGeom prst="roundRect">
            <a:avLst>
              <a:gd name="adj" fmla="val 761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76970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3001">
          <p15:clr>
            <a:srgbClr val="FBAE40"/>
          </p15:clr>
        </p15:guide>
        <p15:guide id="7" pos="3205">
          <p15:clr>
            <a:srgbClr val="FBAE40"/>
          </p15:clr>
        </p15:guide>
        <p15:guide id="8" pos="1731">
          <p15:clr>
            <a:srgbClr val="FBAE40"/>
          </p15:clr>
        </p15:guide>
        <p15:guide id="9" pos="1527">
          <p15:clr>
            <a:srgbClr val="FBAE40"/>
          </p15:clr>
        </p15:guide>
        <p15:guide id="10" pos="4475">
          <p15:clr>
            <a:srgbClr val="FBAE40"/>
          </p15:clr>
        </p15:guide>
        <p15:guide id="11" pos="4679">
          <p15:clr>
            <a:srgbClr val="FBAE40"/>
          </p15:clr>
        </p15:guide>
        <p15:guide id="12" pos="5949">
          <p15:clr>
            <a:srgbClr val="FBAE40"/>
          </p15:clr>
        </p15:guide>
        <p15:guide id="13" pos="6153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and imag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33641430-2A39-A1B7-B158-9A75051062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549000"/>
            <a:ext cx="5760000" cy="5760000"/>
          </a:xfrm>
          <a:prstGeom prst="roundRect">
            <a:avLst>
              <a:gd name="adj" fmla="val 761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88914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3001">
          <p15:clr>
            <a:srgbClr val="FBAE40"/>
          </p15:clr>
        </p15:guide>
        <p15:guide id="7" pos="3205">
          <p15:clr>
            <a:srgbClr val="FBAE40"/>
          </p15:clr>
        </p15:guide>
        <p15:guide id="8" pos="1731">
          <p15:clr>
            <a:srgbClr val="FBAE40"/>
          </p15:clr>
        </p15:guide>
        <p15:guide id="9" pos="1527">
          <p15:clr>
            <a:srgbClr val="FBAE40"/>
          </p15:clr>
        </p15:guide>
        <p15:guide id="10" pos="4475">
          <p15:clr>
            <a:srgbClr val="FBAE40"/>
          </p15:clr>
        </p15:guide>
        <p15:guide id="11" pos="4679">
          <p15:clr>
            <a:srgbClr val="FBAE40"/>
          </p15:clr>
        </p15:guide>
        <p15:guide id="12" pos="5949">
          <p15:clr>
            <a:srgbClr val="FBAE40"/>
          </p15:clr>
        </p15:guide>
        <p15:guide id="13" pos="6153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_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9BB7A-50A2-2A5E-D13D-6AC2A5C2DF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1796" y="0"/>
            <a:ext cx="9948408" cy="685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spcAft>
                <a:spcPts val="1200"/>
              </a:spcAft>
              <a:buNone/>
              <a:defRPr sz="8000">
                <a:solidFill>
                  <a:schemeClr val="accent2"/>
                </a:solidFill>
                <a:latin typeface="Rounded Mplus 1c Medium" panose="020B0604020202020204" charset="-128"/>
                <a:ea typeface="Rounded Mplus 1c Medium" panose="020B0604020202020204" charset="-128"/>
                <a:cs typeface="Rounded Mplus 1c Medium" panose="020B0604020202020204" charset="-128"/>
              </a:defRPr>
            </a:lvl1pPr>
            <a:lvl2pPr marL="0" indent="0" algn="ctr">
              <a:buNone/>
              <a:defRPr sz="5000">
                <a:solidFill>
                  <a:schemeClr val="accent2"/>
                </a:solidFill>
                <a:latin typeface="Rounded Mplus 1c Medium" panose="020B0604020202020204" charset="-128"/>
                <a:ea typeface="Rounded Mplus 1c Medium" panose="020B0604020202020204" charset="-128"/>
                <a:cs typeface="Rounded Mplus 1c Medium" panose="020B0604020202020204" charset="-128"/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3" name="Image 2" descr="Une image contenant Police, Graphique, logo, symbole&#10;&#10;Description générée automatiquement">
            <a:extLst>
              <a:ext uri="{FF2B5EF4-FFF2-40B4-BE49-F238E27FC236}">
                <a16:creationId xmlns:a16="http://schemas.microsoft.com/office/drawing/2014/main" id="{7AC4DF82-A392-BA24-8853-5A6F29B0BE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41765" y="190085"/>
            <a:ext cx="717687" cy="71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49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text slide_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A67759-989C-4CAB-A669-8AF770836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404813"/>
            <a:ext cx="7488237" cy="5292725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spcAft>
                <a:spcPts val="8000"/>
              </a:spcAft>
              <a:buNone/>
              <a:defRPr sz="8000">
                <a:solidFill>
                  <a:schemeClr val="accent2"/>
                </a:solidFill>
                <a:latin typeface="Rounded Mplus 1c Medium" panose="020B0604020202020204" charset="-128"/>
                <a:ea typeface="Rounded Mplus 1c Medium" panose="020B0604020202020204" charset="-128"/>
                <a:cs typeface="Rounded Mplus 1c Medium" panose="020B0604020202020204" charset="-128"/>
              </a:defRPr>
            </a:lvl1pPr>
            <a:lvl2pPr marL="0" indent="0">
              <a:buNone/>
              <a:defRPr sz="5000">
                <a:solidFill>
                  <a:schemeClr val="accent2"/>
                </a:solidFill>
                <a:latin typeface="Rounded Mplus 1c Medium" panose="020B0604020202020204" charset="-128"/>
                <a:ea typeface="Rounded Mplus 1c Medium" panose="020B0604020202020204" charset="-128"/>
                <a:cs typeface="Rounded Mplus 1c Medium" panose="020B0604020202020204" charset="-128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Numbers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5671CE03-B184-126C-E2B9-5BE0095CA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0813" y="6137782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100">
                <a:solidFill>
                  <a:schemeClr val="bg1">
                    <a:alpha val="50000"/>
                  </a:schemeClr>
                </a:solidFill>
                <a:latin typeface="Rounded Mplus 1c" panose="020B0604020202020204" charset="-128"/>
                <a:ea typeface="Rounded Mplus 1c" panose="020B0604020202020204" charset="-128"/>
                <a:cs typeface="Rounded Mplus 1c" panose="020B0604020202020204" charset="-128"/>
              </a:defRPr>
            </a:lvl1pPr>
          </a:lstStyle>
          <a:p>
            <a:fld id="{2BF33ECA-8AA2-415D-8D7E-A1878A9C60CE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F06D360F-05BD-7841-3BB4-18A6019AE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7986" y="6137782"/>
            <a:ext cx="411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bg1">
                    <a:alpha val="50000"/>
                  </a:schemeClr>
                </a:solidFill>
                <a:latin typeface="Rounded Mplus 1c" panose="020B0604020202020204" charset="-128"/>
                <a:ea typeface="Rounded Mplus 1c" panose="020B0604020202020204" charset="-128"/>
                <a:cs typeface="Rounded Mplus 1c" panose="020B0604020202020204" charset="-128"/>
              </a:defRPr>
            </a:lvl1pPr>
          </a:lstStyle>
          <a:p>
            <a:r>
              <a:rPr lang="nl-BE"/>
              <a:t>Presentation title</a:t>
            </a:r>
            <a:endParaRPr lang="en-BE" dirty="0"/>
          </a:p>
        </p:txBody>
      </p:sp>
      <p:pic>
        <p:nvPicPr>
          <p:cNvPr id="3" name="Image 2" descr="Une image contenant Police, Graphique, logo, symbole&#10;&#10;Description générée automatiquement">
            <a:extLst>
              <a:ext uri="{FF2B5EF4-FFF2-40B4-BE49-F238E27FC236}">
                <a16:creationId xmlns:a16="http://schemas.microsoft.com/office/drawing/2014/main" id="{732C9F08-1B4A-6E18-1706-593B65FA61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41765" y="190085"/>
            <a:ext cx="717687" cy="71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2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  <p15:guide id="20" pos="2706">
          <p15:clr>
            <a:srgbClr val="FBAE40"/>
          </p15:clr>
        </p15:guide>
        <p15:guide id="21" pos="2525">
          <p15:clr>
            <a:srgbClr val="FBAE40"/>
          </p15:clr>
        </p15:guide>
        <p15:guide id="22" pos="4974">
          <p15:clr>
            <a:srgbClr val="FBAE40"/>
          </p15:clr>
        </p15:guide>
        <p15:guide id="23" pos="515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 image slide_2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37036CA-8BC9-43EF-2664-EE2980F019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0566" y="555171"/>
            <a:ext cx="3600000" cy="5758543"/>
          </a:xfrm>
          <a:custGeom>
            <a:avLst/>
            <a:gdLst>
              <a:gd name="connsiteX0" fmla="*/ 1798647 w 3598976"/>
              <a:gd name="connsiteY0" fmla="*/ 0 h 6046168"/>
              <a:gd name="connsiteX1" fmla="*/ 1799455 w 3598976"/>
              <a:gd name="connsiteY1" fmla="*/ 0 h 6046168"/>
              <a:gd name="connsiteX2" fmla="*/ 1902323 w 3598976"/>
              <a:gd name="connsiteY2" fmla="*/ 12732 h 6046168"/>
              <a:gd name="connsiteX3" fmla="*/ 2000760 w 3598976"/>
              <a:gd name="connsiteY3" fmla="*/ 51076 h 6046168"/>
              <a:gd name="connsiteX4" fmla="*/ 3486834 w 3598976"/>
              <a:gd name="connsiteY4" fmla="*/ 843079 h 6046168"/>
              <a:gd name="connsiteX5" fmla="*/ 3598976 w 3598976"/>
              <a:gd name="connsiteY5" fmla="*/ 1029919 h 6046168"/>
              <a:gd name="connsiteX6" fmla="*/ 3598880 w 3598976"/>
              <a:gd name="connsiteY6" fmla="*/ 1029919 h 6046168"/>
              <a:gd name="connsiteX7" fmla="*/ 3598880 w 3598976"/>
              <a:gd name="connsiteY7" fmla="*/ 5630605 h 6046168"/>
              <a:gd name="connsiteX8" fmla="*/ 3591076 w 3598976"/>
              <a:gd name="connsiteY8" fmla="*/ 5708007 h 6046168"/>
              <a:gd name="connsiteX9" fmla="*/ 3176172 w 3598976"/>
              <a:gd name="connsiteY9" fmla="*/ 6046168 h 6046168"/>
              <a:gd name="connsiteX10" fmla="*/ 423509 w 3598976"/>
              <a:gd name="connsiteY10" fmla="*/ 6046168 h 6046168"/>
              <a:gd name="connsiteX11" fmla="*/ 0 w 3598976"/>
              <a:gd name="connsiteY11" fmla="*/ 5622658 h 6046168"/>
              <a:gd name="connsiteX12" fmla="*/ 0 w 3598976"/>
              <a:gd name="connsiteY12" fmla="*/ 1024070 h 6046168"/>
              <a:gd name="connsiteX13" fmla="*/ 7013 w 3598976"/>
              <a:gd name="connsiteY13" fmla="*/ 972925 h 6046168"/>
              <a:gd name="connsiteX14" fmla="*/ 111340 w 3598976"/>
              <a:gd name="connsiteY14" fmla="*/ 843079 h 6046168"/>
              <a:gd name="connsiteX15" fmla="*/ 1597414 w 3598976"/>
              <a:gd name="connsiteY15" fmla="*/ 51076 h 6046168"/>
              <a:gd name="connsiteX16" fmla="*/ 1695798 w 3598976"/>
              <a:gd name="connsiteY16" fmla="*/ 12732 h 6046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98976" h="6046168">
                <a:moveTo>
                  <a:pt x="1798647" y="0"/>
                </a:moveTo>
                <a:lnTo>
                  <a:pt x="1799455" y="0"/>
                </a:lnTo>
                <a:lnTo>
                  <a:pt x="1902323" y="12732"/>
                </a:lnTo>
                <a:cubicBezTo>
                  <a:pt x="1936210" y="21253"/>
                  <a:pt x="1969292" y="34034"/>
                  <a:pt x="2000760" y="51076"/>
                </a:cubicBezTo>
                <a:lnTo>
                  <a:pt x="3486834" y="843079"/>
                </a:lnTo>
                <a:cubicBezTo>
                  <a:pt x="3555867" y="879852"/>
                  <a:pt x="3598976" y="951669"/>
                  <a:pt x="3598976" y="1029919"/>
                </a:cubicBezTo>
                <a:lnTo>
                  <a:pt x="3598880" y="1029919"/>
                </a:lnTo>
                <a:lnTo>
                  <a:pt x="3598880" y="5630605"/>
                </a:lnTo>
                <a:lnTo>
                  <a:pt x="3591076" y="5708007"/>
                </a:lnTo>
                <a:cubicBezTo>
                  <a:pt x="3551584" y="5900986"/>
                  <a:pt x="3380822" y="6046168"/>
                  <a:pt x="3176172" y="6046168"/>
                </a:cubicBezTo>
                <a:lnTo>
                  <a:pt x="423509" y="6046168"/>
                </a:lnTo>
                <a:cubicBezTo>
                  <a:pt x="189624" y="6046168"/>
                  <a:pt x="0" y="5856543"/>
                  <a:pt x="0" y="5622658"/>
                </a:cubicBezTo>
                <a:lnTo>
                  <a:pt x="0" y="1024070"/>
                </a:lnTo>
                <a:lnTo>
                  <a:pt x="7013" y="972925"/>
                </a:lnTo>
                <a:cubicBezTo>
                  <a:pt x="22373" y="918005"/>
                  <a:pt x="59566" y="870659"/>
                  <a:pt x="111340" y="843079"/>
                </a:cubicBezTo>
                <a:lnTo>
                  <a:pt x="1597414" y="51076"/>
                </a:lnTo>
                <a:cubicBezTo>
                  <a:pt x="1628858" y="34034"/>
                  <a:pt x="1661922" y="21253"/>
                  <a:pt x="1695798" y="12732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F8AC2D5-D94F-8CA6-785D-1A76BA9FB18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07029" y="1180481"/>
            <a:ext cx="3600000" cy="5133233"/>
          </a:xfrm>
          <a:custGeom>
            <a:avLst/>
            <a:gdLst>
              <a:gd name="connsiteX0" fmla="*/ 1808660 w 3617328"/>
              <a:gd name="connsiteY0" fmla="*/ 0 h 5290518"/>
              <a:gd name="connsiteX1" fmla="*/ 3192617 w 3617328"/>
              <a:gd name="connsiteY1" fmla="*/ 0 h 5290518"/>
              <a:gd name="connsiteX2" fmla="*/ 3609664 w 3617328"/>
              <a:gd name="connsiteY2" fmla="*/ 340216 h 5290518"/>
              <a:gd name="connsiteX3" fmla="*/ 3617328 w 3617328"/>
              <a:gd name="connsiteY3" fmla="*/ 415648 h 5290518"/>
              <a:gd name="connsiteX4" fmla="*/ 3617328 w 3617328"/>
              <a:gd name="connsiteY4" fmla="*/ 4867030 h 5290518"/>
              <a:gd name="connsiteX5" fmla="*/ 3608681 w 3617328"/>
              <a:gd name="connsiteY5" fmla="*/ 4952358 h 5290518"/>
              <a:gd name="connsiteX6" fmla="*/ 3191666 w 3617328"/>
              <a:gd name="connsiteY6" fmla="*/ 5290518 h 5290518"/>
              <a:gd name="connsiteX7" fmla="*/ 424993 w 3617328"/>
              <a:gd name="connsiteY7" fmla="*/ 5290518 h 5290518"/>
              <a:gd name="connsiteX8" fmla="*/ 7977 w 3617328"/>
              <a:gd name="connsiteY8" fmla="*/ 4952357 h 5290518"/>
              <a:gd name="connsiteX9" fmla="*/ 0 w 3617328"/>
              <a:gd name="connsiteY9" fmla="*/ 4873641 h 5290518"/>
              <a:gd name="connsiteX10" fmla="*/ 0 w 3617328"/>
              <a:gd name="connsiteY10" fmla="*/ 1032171 h 5290518"/>
              <a:gd name="connsiteX11" fmla="*/ 7500 w 3617328"/>
              <a:gd name="connsiteY11" fmla="*/ 977467 h 5290518"/>
              <a:gd name="connsiteX12" fmla="*/ 112376 w 3617328"/>
              <a:gd name="connsiteY12" fmla="*/ 847033 h 5290518"/>
              <a:gd name="connsiteX13" fmla="*/ 1605879 w 3617328"/>
              <a:gd name="connsiteY13" fmla="*/ 51058 h 5290518"/>
              <a:gd name="connsiteX14" fmla="*/ 1808660 w 3617328"/>
              <a:gd name="connsiteY14" fmla="*/ 0 h 529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17328" h="5290518">
                <a:moveTo>
                  <a:pt x="1808660" y="0"/>
                </a:moveTo>
                <a:lnTo>
                  <a:pt x="3192617" y="0"/>
                </a:lnTo>
                <a:cubicBezTo>
                  <a:pt x="3397499" y="0"/>
                  <a:pt x="3569792" y="146683"/>
                  <a:pt x="3609664" y="340216"/>
                </a:cubicBezTo>
                <a:lnTo>
                  <a:pt x="3617328" y="415648"/>
                </a:lnTo>
                <a:lnTo>
                  <a:pt x="3617328" y="4867030"/>
                </a:lnTo>
                <a:lnTo>
                  <a:pt x="3608681" y="4952358"/>
                </a:lnTo>
                <a:cubicBezTo>
                  <a:pt x="3568988" y="5145337"/>
                  <a:pt x="3397357" y="5290518"/>
                  <a:pt x="3191666" y="5290518"/>
                </a:cubicBezTo>
                <a:lnTo>
                  <a:pt x="424993" y="5290518"/>
                </a:lnTo>
                <a:cubicBezTo>
                  <a:pt x="219302" y="5290518"/>
                  <a:pt x="47671" y="5145337"/>
                  <a:pt x="7977" y="4952357"/>
                </a:cubicBezTo>
                <a:lnTo>
                  <a:pt x="0" y="4873641"/>
                </a:lnTo>
                <a:lnTo>
                  <a:pt x="0" y="1032171"/>
                </a:lnTo>
                <a:lnTo>
                  <a:pt x="7500" y="977467"/>
                </a:lnTo>
                <a:cubicBezTo>
                  <a:pt x="22942" y="922262"/>
                  <a:pt x="60330" y="874685"/>
                  <a:pt x="112376" y="847033"/>
                </a:cubicBezTo>
                <a:lnTo>
                  <a:pt x="1605879" y="51058"/>
                </a:lnTo>
                <a:cubicBezTo>
                  <a:pt x="1669677" y="17276"/>
                  <a:pt x="1739555" y="0"/>
                  <a:pt x="180866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DE4114D-0F44-7253-B80B-9DF7E46DC261}"/>
              </a:ext>
            </a:extLst>
          </p:cNvPr>
          <p:cNvSpPr/>
          <p:nvPr userDrawn="1"/>
        </p:nvSpPr>
        <p:spPr>
          <a:xfrm>
            <a:off x="353492" y="555171"/>
            <a:ext cx="3600000" cy="5758543"/>
          </a:xfrm>
          <a:custGeom>
            <a:avLst/>
            <a:gdLst>
              <a:gd name="connsiteX0" fmla="*/ 423507 w 3599679"/>
              <a:gd name="connsiteY0" fmla="*/ 0 h 6046167"/>
              <a:gd name="connsiteX1" fmla="*/ 3176170 w 3599679"/>
              <a:gd name="connsiteY1" fmla="*/ 0 h 6046167"/>
              <a:gd name="connsiteX2" fmla="*/ 3599679 w 3599679"/>
              <a:gd name="connsiteY2" fmla="*/ 423413 h 6046167"/>
              <a:gd name="connsiteX3" fmla="*/ 3599679 w 3599679"/>
              <a:gd name="connsiteY3" fmla="*/ 5622679 h 6046167"/>
              <a:gd name="connsiteX4" fmla="*/ 3591076 w 3599679"/>
              <a:gd name="connsiteY4" fmla="*/ 5708007 h 6046167"/>
              <a:gd name="connsiteX5" fmla="*/ 3176172 w 3599679"/>
              <a:gd name="connsiteY5" fmla="*/ 6046167 h 6046167"/>
              <a:gd name="connsiteX6" fmla="*/ 423509 w 3599679"/>
              <a:gd name="connsiteY6" fmla="*/ 6046167 h 6046167"/>
              <a:gd name="connsiteX7" fmla="*/ 0 w 3599679"/>
              <a:gd name="connsiteY7" fmla="*/ 5622658 h 6046167"/>
              <a:gd name="connsiteX8" fmla="*/ 0 w 3599679"/>
              <a:gd name="connsiteY8" fmla="*/ 423394 h 6046167"/>
              <a:gd name="connsiteX9" fmla="*/ 8603 w 3599679"/>
              <a:gd name="connsiteY9" fmla="*/ 338097 h 6046167"/>
              <a:gd name="connsiteX10" fmla="*/ 423507 w 3599679"/>
              <a:gd name="connsiteY10" fmla="*/ 0 h 604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99679" h="6046167">
                <a:moveTo>
                  <a:pt x="423507" y="0"/>
                </a:moveTo>
                <a:lnTo>
                  <a:pt x="3176170" y="0"/>
                </a:lnTo>
                <a:cubicBezTo>
                  <a:pt x="3410056" y="0"/>
                  <a:pt x="3599679" y="189528"/>
                  <a:pt x="3599679" y="423413"/>
                </a:cubicBezTo>
                <a:lnTo>
                  <a:pt x="3599679" y="5622679"/>
                </a:lnTo>
                <a:lnTo>
                  <a:pt x="3591076" y="5708007"/>
                </a:lnTo>
                <a:cubicBezTo>
                  <a:pt x="3551584" y="5900986"/>
                  <a:pt x="3380822" y="6046167"/>
                  <a:pt x="3176172" y="6046167"/>
                </a:cubicBezTo>
                <a:lnTo>
                  <a:pt x="423509" y="6046167"/>
                </a:lnTo>
                <a:cubicBezTo>
                  <a:pt x="189624" y="6046167"/>
                  <a:pt x="0" y="5856543"/>
                  <a:pt x="0" y="5622658"/>
                </a:cubicBezTo>
                <a:lnTo>
                  <a:pt x="0" y="423394"/>
                </a:lnTo>
                <a:lnTo>
                  <a:pt x="8603" y="338097"/>
                </a:lnTo>
                <a:cubicBezTo>
                  <a:pt x="48096" y="145181"/>
                  <a:pt x="218858" y="0"/>
                  <a:pt x="423507" y="0"/>
                </a:cubicBezTo>
                <a:close/>
              </a:path>
            </a:pathLst>
          </a:custGeom>
          <a:solidFill>
            <a:schemeClr val="accent3"/>
          </a:solidFill>
          <a:ln w="9576" cap="flat">
            <a:noFill/>
            <a:prstDash val="solid"/>
            <a:miter/>
          </a:ln>
        </p:spPr>
        <p:txBody>
          <a:bodyPr rtlCol="0" anchor="ctr"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78473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  <p15:guide id="20" pos="2706">
          <p15:clr>
            <a:srgbClr val="FBAE40"/>
          </p15:clr>
        </p15:guide>
        <p15:guide id="21" pos="2525">
          <p15:clr>
            <a:srgbClr val="FBAE40"/>
          </p15:clr>
        </p15:guide>
        <p15:guide id="22" pos="4951">
          <p15:clr>
            <a:srgbClr val="FBAE40"/>
          </p15:clr>
        </p15:guide>
        <p15:guide id="23" pos="51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 image slide_3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DD5C614-DEA7-A578-A1DC-41ED645A3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39830" y="926943"/>
            <a:ext cx="3600000" cy="5393788"/>
          </a:xfrm>
          <a:custGeom>
            <a:avLst/>
            <a:gdLst>
              <a:gd name="connsiteX0" fmla="*/ 1802816 w 3606309"/>
              <a:gd name="connsiteY0" fmla="*/ 0 h 5393788"/>
              <a:gd name="connsiteX1" fmla="*/ 3182031 w 3606309"/>
              <a:gd name="connsiteY1" fmla="*/ 0 h 5393788"/>
              <a:gd name="connsiteX2" fmla="*/ 3606309 w 3606309"/>
              <a:gd name="connsiteY2" fmla="*/ 424278 h 5393788"/>
              <a:gd name="connsiteX3" fmla="*/ 3606309 w 3606309"/>
              <a:gd name="connsiteY3" fmla="*/ 4969517 h 5393788"/>
              <a:gd name="connsiteX4" fmla="*/ 3597691 w 3606309"/>
              <a:gd name="connsiteY4" fmla="*/ 5055007 h 5393788"/>
              <a:gd name="connsiteX5" fmla="*/ 3182020 w 3606309"/>
              <a:gd name="connsiteY5" fmla="*/ 5393788 h 5393788"/>
              <a:gd name="connsiteX6" fmla="*/ 424289 w 3606309"/>
              <a:gd name="connsiteY6" fmla="*/ 5393788 h 5393788"/>
              <a:gd name="connsiteX7" fmla="*/ 8618 w 3606309"/>
              <a:gd name="connsiteY7" fmla="*/ 5055005 h 5393788"/>
              <a:gd name="connsiteX8" fmla="*/ 0 w 3606309"/>
              <a:gd name="connsiteY8" fmla="*/ 4969510 h 5393788"/>
              <a:gd name="connsiteX9" fmla="*/ 0 w 3606309"/>
              <a:gd name="connsiteY9" fmla="*/ 1031200 h 5393788"/>
              <a:gd name="connsiteX10" fmla="*/ 7826 w 3606309"/>
              <a:gd name="connsiteY10" fmla="*/ 974118 h 5393788"/>
              <a:gd name="connsiteX11" fmla="*/ 112342 w 3606309"/>
              <a:gd name="connsiteY11" fmla="*/ 844131 h 5393788"/>
              <a:gd name="connsiteX12" fmla="*/ 1600729 w 3606309"/>
              <a:gd name="connsiteY12" fmla="*/ 50883 h 5393788"/>
              <a:gd name="connsiteX13" fmla="*/ 1802816 w 3606309"/>
              <a:gd name="connsiteY13" fmla="*/ 0 h 5393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6309" h="5393788">
                <a:moveTo>
                  <a:pt x="1802816" y="0"/>
                </a:moveTo>
                <a:lnTo>
                  <a:pt x="3182031" y="0"/>
                </a:lnTo>
                <a:cubicBezTo>
                  <a:pt x="3415380" y="0"/>
                  <a:pt x="3606309" y="190929"/>
                  <a:pt x="3606309" y="424278"/>
                </a:cubicBezTo>
                <a:lnTo>
                  <a:pt x="3606309" y="4969517"/>
                </a:lnTo>
                <a:lnTo>
                  <a:pt x="3597691" y="5055007"/>
                </a:lnTo>
                <a:cubicBezTo>
                  <a:pt x="3558125" y="5248342"/>
                  <a:pt x="3387048" y="5393788"/>
                  <a:pt x="3182020" y="5393788"/>
                </a:cubicBezTo>
                <a:lnTo>
                  <a:pt x="424289" y="5393788"/>
                </a:lnTo>
                <a:cubicBezTo>
                  <a:pt x="219261" y="5393788"/>
                  <a:pt x="48185" y="5248342"/>
                  <a:pt x="8618" y="5055005"/>
                </a:cubicBezTo>
                <a:lnTo>
                  <a:pt x="0" y="4969510"/>
                </a:lnTo>
                <a:lnTo>
                  <a:pt x="0" y="1031200"/>
                </a:lnTo>
                <a:lnTo>
                  <a:pt x="7826" y="974118"/>
                </a:lnTo>
                <a:cubicBezTo>
                  <a:pt x="23215" y="919103"/>
                  <a:pt x="60475" y="871689"/>
                  <a:pt x="112342" y="844131"/>
                </a:cubicBezTo>
                <a:lnTo>
                  <a:pt x="1600729" y="50883"/>
                </a:lnTo>
                <a:cubicBezTo>
                  <a:pt x="1664309" y="17217"/>
                  <a:pt x="1733947" y="0"/>
                  <a:pt x="1802816" y="0"/>
                </a:cubicBezTo>
                <a:close/>
              </a:path>
            </a:pathLst>
          </a:custGeom>
          <a:pattFill prst="pct5">
            <a:fgClr>
              <a:schemeClr val="accent2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B0B364-AD83-3A79-B7BB-C929049FCF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96000" y="2517065"/>
            <a:ext cx="3600000" cy="3803666"/>
          </a:xfrm>
          <a:custGeom>
            <a:avLst/>
            <a:gdLst>
              <a:gd name="connsiteX0" fmla="*/ 419291 w 3563938"/>
              <a:gd name="connsiteY0" fmla="*/ 0 h 3803666"/>
              <a:gd name="connsiteX1" fmla="*/ 3144645 w 3563938"/>
              <a:gd name="connsiteY1" fmla="*/ 0 h 3803666"/>
              <a:gd name="connsiteX2" fmla="*/ 3563938 w 3563938"/>
              <a:gd name="connsiteY2" fmla="*/ 417748 h 3803666"/>
              <a:gd name="connsiteX3" fmla="*/ 3563938 w 3563938"/>
              <a:gd name="connsiteY3" fmla="*/ 3385936 h 3803666"/>
              <a:gd name="connsiteX4" fmla="*/ 3555421 w 3563938"/>
              <a:gd name="connsiteY4" fmla="*/ 3470105 h 3803666"/>
              <a:gd name="connsiteX5" fmla="*/ 3144647 w 3563938"/>
              <a:gd name="connsiteY5" fmla="*/ 3803666 h 3803666"/>
              <a:gd name="connsiteX6" fmla="*/ 419293 w 3563938"/>
              <a:gd name="connsiteY6" fmla="*/ 3803666 h 3803666"/>
              <a:gd name="connsiteX7" fmla="*/ 0 w 3563938"/>
              <a:gd name="connsiteY7" fmla="*/ 3385918 h 3803666"/>
              <a:gd name="connsiteX8" fmla="*/ 0 w 3563938"/>
              <a:gd name="connsiteY8" fmla="*/ 417731 h 3803666"/>
              <a:gd name="connsiteX9" fmla="*/ 8517 w 3563938"/>
              <a:gd name="connsiteY9" fmla="*/ 333561 h 3803666"/>
              <a:gd name="connsiteX10" fmla="*/ 419291 w 3563938"/>
              <a:gd name="connsiteY10" fmla="*/ 0 h 380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63938" h="3803666">
                <a:moveTo>
                  <a:pt x="419291" y="0"/>
                </a:moveTo>
                <a:lnTo>
                  <a:pt x="3144645" y="0"/>
                </a:lnTo>
                <a:cubicBezTo>
                  <a:pt x="3376201" y="0"/>
                  <a:pt x="3563938" y="187045"/>
                  <a:pt x="3563938" y="417748"/>
                </a:cubicBezTo>
                <a:lnTo>
                  <a:pt x="3563938" y="3385936"/>
                </a:lnTo>
                <a:lnTo>
                  <a:pt x="3555421" y="3470105"/>
                </a:lnTo>
                <a:cubicBezTo>
                  <a:pt x="3516320" y="3660460"/>
                  <a:pt x="3347259" y="3803666"/>
                  <a:pt x="3144647" y="3803666"/>
                </a:cubicBezTo>
                <a:lnTo>
                  <a:pt x="419293" y="3803666"/>
                </a:lnTo>
                <a:cubicBezTo>
                  <a:pt x="187738" y="3803666"/>
                  <a:pt x="0" y="3616621"/>
                  <a:pt x="0" y="3385918"/>
                </a:cubicBezTo>
                <a:lnTo>
                  <a:pt x="0" y="417731"/>
                </a:lnTo>
                <a:lnTo>
                  <a:pt x="8517" y="333561"/>
                </a:lnTo>
                <a:cubicBezTo>
                  <a:pt x="47618" y="143206"/>
                  <a:pt x="216680" y="0"/>
                  <a:pt x="419291" y="0"/>
                </a:cubicBezTo>
                <a:close/>
              </a:path>
            </a:pathLst>
          </a:custGeom>
          <a:pattFill prst="pct5">
            <a:fgClr>
              <a:schemeClr val="accent2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5B9742-0076-8717-3C63-7169C742F295}"/>
              </a:ext>
            </a:extLst>
          </p:cNvPr>
          <p:cNvSpPr/>
          <p:nvPr userDrawn="1"/>
        </p:nvSpPr>
        <p:spPr>
          <a:xfrm>
            <a:off x="352170" y="544287"/>
            <a:ext cx="3600000" cy="5780314"/>
          </a:xfrm>
          <a:custGeom>
            <a:avLst/>
            <a:gdLst>
              <a:gd name="connsiteX0" fmla="*/ 1794684 w 3590952"/>
              <a:gd name="connsiteY0" fmla="*/ 0 h 6048375"/>
              <a:gd name="connsiteX1" fmla="*/ 1795490 w 3590952"/>
              <a:gd name="connsiteY1" fmla="*/ 0 h 6048375"/>
              <a:gd name="connsiteX2" fmla="*/ 1898132 w 3590952"/>
              <a:gd name="connsiteY2" fmla="*/ 12632 h 6048375"/>
              <a:gd name="connsiteX3" fmla="*/ 1996352 w 3590952"/>
              <a:gd name="connsiteY3" fmla="*/ 50675 h 6048375"/>
              <a:gd name="connsiteX4" fmla="*/ 3479152 w 3590952"/>
              <a:gd name="connsiteY4" fmla="*/ 836465 h 6048375"/>
              <a:gd name="connsiteX5" fmla="*/ 3583250 w 3590952"/>
              <a:gd name="connsiteY5" fmla="*/ 965253 h 6048375"/>
              <a:gd name="connsiteX6" fmla="*/ 3590952 w 3590952"/>
              <a:gd name="connsiteY6" fmla="*/ 1021153 h 6048375"/>
              <a:gd name="connsiteX7" fmla="*/ 3590952 w 3590952"/>
              <a:gd name="connsiteY7" fmla="*/ 1021840 h 6048375"/>
              <a:gd name="connsiteX8" fmla="*/ 3590952 w 3590952"/>
              <a:gd name="connsiteY8" fmla="*/ 1683622 h 6048375"/>
              <a:gd name="connsiteX9" fmla="*/ 3590952 w 3590952"/>
              <a:gd name="connsiteY9" fmla="*/ 1684309 h 6048375"/>
              <a:gd name="connsiteX10" fmla="*/ 3590952 w 3590952"/>
              <a:gd name="connsiteY10" fmla="*/ 4973603 h 6048375"/>
              <a:gd name="connsiteX11" fmla="*/ 3590952 w 3590952"/>
              <a:gd name="connsiteY11" fmla="*/ 5636072 h 6048375"/>
              <a:gd name="connsiteX12" fmla="*/ 3583164 w 3590952"/>
              <a:gd name="connsiteY12" fmla="*/ 5712867 h 6048375"/>
              <a:gd name="connsiteX13" fmla="*/ 3169174 w 3590952"/>
              <a:gd name="connsiteY13" fmla="*/ 6048375 h 6048375"/>
              <a:gd name="connsiteX14" fmla="*/ 422576 w 3590952"/>
              <a:gd name="connsiteY14" fmla="*/ 6048375 h 6048375"/>
              <a:gd name="connsiteX15" fmla="*/ 0 w 3590952"/>
              <a:gd name="connsiteY15" fmla="*/ 5628187 h 6048375"/>
              <a:gd name="connsiteX16" fmla="*/ 0 w 3590952"/>
              <a:gd name="connsiteY16" fmla="*/ 4965718 h 6048375"/>
              <a:gd name="connsiteX17" fmla="*/ 0 w 3590952"/>
              <a:gd name="connsiteY17" fmla="*/ 1678507 h 6048375"/>
              <a:gd name="connsiteX18" fmla="*/ 0 w 3590952"/>
              <a:gd name="connsiteY18" fmla="*/ 1016038 h 6048375"/>
              <a:gd name="connsiteX19" fmla="*/ 6997 w 3590952"/>
              <a:gd name="connsiteY19" fmla="*/ 965294 h 6048375"/>
              <a:gd name="connsiteX20" fmla="*/ 111095 w 3590952"/>
              <a:gd name="connsiteY20" fmla="*/ 836465 h 6048375"/>
              <a:gd name="connsiteX21" fmla="*/ 1593895 w 3590952"/>
              <a:gd name="connsiteY21" fmla="*/ 50675 h 6048375"/>
              <a:gd name="connsiteX22" fmla="*/ 1692062 w 3590952"/>
              <a:gd name="connsiteY22" fmla="*/ 12632 h 604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90952" h="6048375">
                <a:moveTo>
                  <a:pt x="1794684" y="0"/>
                </a:moveTo>
                <a:lnTo>
                  <a:pt x="1795490" y="0"/>
                </a:lnTo>
                <a:lnTo>
                  <a:pt x="1898132" y="12632"/>
                </a:lnTo>
                <a:cubicBezTo>
                  <a:pt x="1931945" y="21086"/>
                  <a:pt x="1964953" y="33767"/>
                  <a:pt x="1996352" y="50675"/>
                </a:cubicBezTo>
                <a:lnTo>
                  <a:pt x="3479152" y="836465"/>
                </a:lnTo>
                <a:cubicBezTo>
                  <a:pt x="3530813" y="863829"/>
                  <a:pt x="3567922" y="910752"/>
                  <a:pt x="3583250" y="965253"/>
                </a:cubicBezTo>
                <a:lnTo>
                  <a:pt x="3590952" y="1021153"/>
                </a:lnTo>
                <a:lnTo>
                  <a:pt x="3590952" y="1021840"/>
                </a:lnTo>
                <a:lnTo>
                  <a:pt x="3590952" y="1683622"/>
                </a:lnTo>
                <a:lnTo>
                  <a:pt x="3590952" y="1684309"/>
                </a:lnTo>
                <a:lnTo>
                  <a:pt x="3590952" y="4973603"/>
                </a:lnTo>
                <a:lnTo>
                  <a:pt x="3590952" y="5636072"/>
                </a:lnTo>
                <a:lnTo>
                  <a:pt x="3583164" y="5712867"/>
                </a:lnTo>
                <a:cubicBezTo>
                  <a:pt x="3543759" y="5904333"/>
                  <a:pt x="3373374" y="6048375"/>
                  <a:pt x="3169174" y="6048375"/>
                </a:cubicBezTo>
                <a:lnTo>
                  <a:pt x="422576" y="6048375"/>
                </a:lnTo>
                <a:cubicBezTo>
                  <a:pt x="189206" y="6048375"/>
                  <a:pt x="0" y="5860237"/>
                  <a:pt x="0" y="5628187"/>
                </a:cubicBezTo>
                <a:lnTo>
                  <a:pt x="0" y="4965718"/>
                </a:lnTo>
                <a:lnTo>
                  <a:pt x="0" y="1678507"/>
                </a:lnTo>
                <a:lnTo>
                  <a:pt x="0" y="1016038"/>
                </a:lnTo>
                <a:lnTo>
                  <a:pt x="6997" y="965294"/>
                </a:lnTo>
                <a:cubicBezTo>
                  <a:pt x="22323" y="910805"/>
                  <a:pt x="59435" y="863829"/>
                  <a:pt x="111095" y="836465"/>
                </a:cubicBezTo>
                <a:lnTo>
                  <a:pt x="1593895" y="50675"/>
                </a:lnTo>
                <a:cubicBezTo>
                  <a:pt x="1625270" y="33767"/>
                  <a:pt x="1658261" y="21086"/>
                  <a:pt x="1692062" y="12632"/>
                </a:cubicBezTo>
                <a:close/>
              </a:path>
            </a:pathLst>
          </a:custGeom>
          <a:solidFill>
            <a:schemeClr val="accent3"/>
          </a:solidFill>
          <a:ln w="957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04915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  <p15:guide id="20" pos="2706">
          <p15:clr>
            <a:srgbClr val="FBAE40"/>
          </p15:clr>
        </p15:guide>
        <p15:guide id="21" pos="2525">
          <p15:clr>
            <a:srgbClr val="FBAE40"/>
          </p15:clr>
        </p15:guide>
        <p15:guide id="22" pos="4951">
          <p15:clr>
            <a:srgbClr val="FBAE40"/>
          </p15:clr>
        </p15:guide>
        <p15:guide id="23" pos="515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Column image slide_2 Pi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37036CA-8BC9-43EF-2664-EE2980F019B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60566" y="555171"/>
            <a:ext cx="3600000" cy="5758543"/>
          </a:xfrm>
          <a:custGeom>
            <a:avLst/>
            <a:gdLst>
              <a:gd name="connsiteX0" fmla="*/ 1798647 w 3598976"/>
              <a:gd name="connsiteY0" fmla="*/ 0 h 6046168"/>
              <a:gd name="connsiteX1" fmla="*/ 1799455 w 3598976"/>
              <a:gd name="connsiteY1" fmla="*/ 0 h 6046168"/>
              <a:gd name="connsiteX2" fmla="*/ 1902323 w 3598976"/>
              <a:gd name="connsiteY2" fmla="*/ 12732 h 6046168"/>
              <a:gd name="connsiteX3" fmla="*/ 2000760 w 3598976"/>
              <a:gd name="connsiteY3" fmla="*/ 51076 h 6046168"/>
              <a:gd name="connsiteX4" fmla="*/ 3486834 w 3598976"/>
              <a:gd name="connsiteY4" fmla="*/ 843079 h 6046168"/>
              <a:gd name="connsiteX5" fmla="*/ 3598976 w 3598976"/>
              <a:gd name="connsiteY5" fmla="*/ 1029919 h 6046168"/>
              <a:gd name="connsiteX6" fmla="*/ 3598880 w 3598976"/>
              <a:gd name="connsiteY6" fmla="*/ 1029919 h 6046168"/>
              <a:gd name="connsiteX7" fmla="*/ 3598880 w 3598976"/>
              <a:gd name="connsiteY7" fmla="*/ 5630605 h 6046168"/>
              <a:gd name="connsiteX8" fmla="*/ 3591076 w 3598976"/>
              <a:gd name="connsiteY8" fmla="*/ 5708007 h 6046168"/>
              <a:gd name="connsiteX9" fmla="*/ 3176172 w 3598976"/>
              <a:gd name="connsiteY9" fmla="*/ 6046168 h 6046168"/>
              <a:gd name="connsiteX10" fmla="*/ 423509 w 3598976"/>
              <a:gd name="connsiteY10" fmla="*/ 6046168 h 6046168"/>
              <a:gd name="connsiteX11" fmla="*/ 0 w 3598976"/>
              <a:gd name="connsiteY11" fmla="*/ 5622658 h 6046168"/>
              <a:gd name="connsiteX12" fmla="*/ 0 w 3598976"/>
              <a:gd name="connsiteY12" fmla="*/ 1024070 h 6046168"/>
              <a:gd name="connsiteX13" fmla="*/ 7013 w 3598976"/>
              <a:gd name="connsiteY13" fmla="*/ 972925 h 6046168"/>
              <a:gd name="connsiteX14" fmla="*/ 111340 w 3598976"/>
              <a:gd name="connsiteY14" fmla="*/ 843079 h 6046168"/>
              <a:gd name="connsiteX15" fmla="*/ 1597414 w 3598976"/>
              <a:gd name="connsiteY15" fmla="*/ 51076 h 6046168"/>
              <a:gd name="connsiteX16" fmla="*/ 1695798 w 3598976"/>
              <a:gd name="connsiteY16" fmla="*/ 12732 h 6046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98976" h="6046168">
                <a:moveTo>
                  <a:pt x="1798647" y="0"/>
                </a:moveTo>
                <a:lnTo>
                  <a:pt x="1799455" y="0"/>
                </a:lnTo>
                <a:lnTo>
                  <a:pt x="1902323" y="12732"/>
                </a:lnTo>
                <a:cubicBezTo>
                  <a:pt x="1936210" y="21253"/>
                  <a:pt x="1969292" y="34034"/>
                  <a:pt x="2000760" y="51076"/>
                </a:cubicBezTo>
                <a:lnTo>
                  <a:pt x="3486834" y="843079"/>
                </a:lnTo>
                <a:cubicBezTo>
                  <a:pt x="3555867" y="879852"/>
                  <a:pt x="3598976" y="951669"/>
                  <a:pt x="3598976" y="1029919"/>
                </a:cubicBezTo>
                <a:lnTo>
                  <a:pt x="3598880" y="1029919"/>
                </a:lnTo>
                <a:lnTo>
                  <a:pt x="3598880" y="5630605"/>
                </a:lnTo>
                <a:lnTo>
                  <a:pt x="3591076" y="5708007"/>
                </a:lnTo>
                <a:cubicBezTo>
                  <a:pt x="3551584" y="5900986"/>
                  <a:pt x="3380822" y="6046168"/>
                  <a:pt x="3176172" y="6046168"/>
                </a:cubicBezTo>
                <a:lnTo>
                  <a:pt x="423509" y="6046168"/>
                </a:lnTo>
                <a:cubicBezTo>
                  <a:pt x="189624" y="6046168"/>
                  <a:pt x="0" y="5856543"/>
                  <a:pt x="0" y="5622658"/>
                </a:cubicBezTo>
                <a:lnTo>
                  <a:pt x="0" y="1024070"/>
                </a:lnTo>
                <a:lnTo>
                  <a:pt x="7013" y="972925"/>
                </a:lnTo>
                <a:cubicBezTo>
                  <a:pt x="22373" y="918005"/>
                  <a:pt x="59566" y="870659"/>
                  <a:pt x="111340" y="843079"/>
                </a:cubicBezTo>
                <a:lnTo>
                  <a:pt x="1597414" y="51076"/>
                </a:lnTo>
                <a:cubicBezTo>
                  <a:pt x="1628858" y="34034"/>
                  <a:pt x="1661922" y="21253"/>
                  <a:pt x="1695798" y="12732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F8AC2D5-D94F-8CA6-785D-1A76BA9FB18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07029" y="1180481"/>
            <a:ext cx="3600000" cy="5133233"/>
          </a:xfrm>
          <a:custGeom>
            <a:avLst/>
            <a:gdLst>
              <a:gd name="connsiteX0" fmla="*/ 1808660 w 3617328"/>
              <a:gd name="connsiteY0" fmla="*/ 0 h 5290518"/>
              <a:gd name="connsiteX1" fmla="*/ 3192617 w 3617328"/>
              <a:gd name="connsiteY1" fmla="*/ 0 h 5290518"/>
              <a:gd name="connsiteX2" fmla="*/ 3609664 w 3617328"/>
              <a:gd name="connsiteY2" fmla="*/ 340216 h 5290518"/>
              <a:gd name="connsiteX3" fmla="*/ 3617328 w 3617328"/>
              <a:gd name="connsiteY3" fmla="*/ 415648 h 5290518"/>
              <a:gd name="connsiteX4" fmla="*/ 3617328 w 3617328"/>
              <a:gd name="connsiteY4" fmla="*/ 4867030 h 5290518"/>
              <a:gd name="connsiteX5" fmla="*/ 3608681 w 3617328"/>
              <a:gd name="connsiteY5" fmla="*/ 4952358 h 5290518"/>
              <a:gd name="connsiteX6" fmla="*/ 3191666 w 3617328"/>
              <a:gd name="connsiteY6" fmla="*/ 5290518 h 5290518"/>
              <a:gd name="connsiteX7" fmla="*/ 424993 w 3617328"/>
              <a:gd name="connsiteY7" fmla="*/ 5290518 h 5290518"/>
              <a:gd name="connsiteX8" fmla="*/ 7977 w 3617328"/>
              <a:gd name="connsiteY8" fmla="*/ 4952357 h 5290518"/>
              <a:gd name="connsiteX9" fmla="*/ 0 w 3617328"/>
              <a:gd name="connsiteY9" fmla="*/ 4873641 h 5290518"/>
              <a:gd name="connsiteX10" fmla="*/ 0 w 3617328"/>
              <a:gd name="connsiteY10" fmla="*/ 1032171 h 5290518"/>
              <a:gd name="connsiteX11" fmla="*/ 7500 w 3617328"/>
              <a:gd name="connsiteY11" fmla="*/ 977467 h 5290518"/>
              <a:gd name="connsiteX12" fmla="*/ 112376 w 3617328"/>
              <a:gd name="connsiteY12" fmla="*/ 847033 h 5290518"/>
              <a:gd name="connsiteX13" fmla="*/ 1605879 w 3617328"/>
              <a:gd name="connsiteY13" fmla="*/ 51058 h 5290518"/>
              <a:gd name="connsiteX14" fmla="*/ 1808660 w 3617328"/>
              <a:gd name="connsiteY14" fmla="*/ 0 h 529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17328" h="5290518">
                <a:moveTo>
                  <a:pt x="1808660" y="0"/>
                </a:moveTo>
                <a:lnTo>
                  <a:pt x="3192617" y="0"/>
                </a:lnTo>
                <a:cubicBezTo>
                  <a:pt x="3397499" y="0"/>
                  <a:pt x="3569792" y="146683"/>
                  <a:pt x="3609664" y="340216"/>
                </a:cubicBezTo>
                <a:lnTo>
                  <a:pt x="3617328" y="415648"/>
                </a:lnTo>
                <a:lnTo>
                  <a:pt x="3617328" y="4867030"/>
                </a:lnTo>
                <a:lnTo>
                  <a:pt x="3608681" y="4952358"/>
                </a:lnTo>
                <a:cubicBezTo>
                  <a:pt x="3568988" y="5145337"/>
                  <a:pt x="3397357" y="5290518"/>
                  <a:pt x="3191666" y="5290518"/>
                </a:cubicBezTo>
                <a:lnTo>
                  <a:pt x="424993" y="5290518"/>
                </a:lnTo>
                <a:cubicBezTo>
                  <a:pt x="219302" y="5290518"/>
                  <a:pt x="47671" y="5145337"/>
                  <a:pt x="7977" y="4952357"/>
                </a:cubicBezTo>
                <a:lnTo>
                  <a:pt x="0" y="4873641"/>
                </a:lnTo>
                <a:lnTo>
                  <a:pt x="0" y="1032171"/>
                </a:lnTo>
                <a:lnTo>
                  <a:pt x="7500" y="977467"/>
                </a:lnTo>
                <a:cubicBezTo>
                  <a:pt x="22942" y="922262"/>
                  <a:pt x="60330" y="874685"/>
                  <a:pt x="112376" y="847033"/>
                </a:cubicBezTo>
                <a:lnTo>
                  <a:pt x="1605879" y="51058"/>
                </a:lnTo>
                <a:cubicBezTo>
                  <a:pt x="1669677" y="17276"/>
                  <a:pt x="1739555" y="0"/>
                  <a:pt x="180866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DE4114D-0F44-7253-B80B-9DF7E46DC261}"/>
              </a:ext>
            </a:extLst>
          </p:cNvPr>
          <p:cNvSpPr/>
          <p:nvPr userDrawn="1"/>
        </p:nvSpPr>
        <p:spPr>
          <a:xfrm>
            <a:off x="353492" y="555171"/>
            <a:ext cx="3600000" cy="5758543"/>
          </a:xfrm>
          <a:custGeom>
            <a:avLst/>
            <a:gdLst>
              <a:gd name="connsiteX0" fmla="*/ 423507 w 3599679"/>
              <a:gd name="connsiteY0" fmla="*/ 0 h 6046167"/>
              <a:gd name="connsiteX1" fmla="*/ 3176170 w 3599679"/>
              <a:gd name="connsiteY1" fmla="*/ 0 h 6046167"/>
              <a:gd name="connsiteX2" fmla="*/ 3599679 w 3599679"/>
              <a:gd name="connsiteY2" fmla="*/ 423413 h 6046167"/>
              <a:gd name="connsiteX3" fmla="*/ 3599679 w 3599679"/>
              <a:gd name="connsiteY3" fmla="*/ 5622679 h 6046167"/>
              <a:gd name="connsiteX4" fmla="*/ 3591076 w 3599679"/>
              <a:gd name="connsiteY4" fmla="*/ 5708007 h 6046167"/>
              <a:gd name="connsiteX5" fmla="*/ 3176172 w 3599679"/>
              <a:gd name="connsiteY5" fmla="*/ 6046167 h 6046167"/>
              <a:gd name="connsiteX6" fmla="*/ 423509 w 3599679"/>
              <a:gd name="connsiteY6" fmla="*/ 6046167 h 6046167"/>
              <a:gd name="connsiteX7" fmla="*/ 0 w 3599679"/>
              <a:gd name="connsiteY7" fmla="*/ 5622658 h 6046167"/>
              <a:gd name="connsiteX8" fmla="*/ 0 w 3599679"/>
              <a:gd name="connsiteY8" fmla="*/ 423394 h 6046167"/>
              <a:gd name="connsiteX9" fmla="*/ 8603 w 3599679"/>
              <a:gd name="connsiteY9" fmla="*/ 338097 h 6046167"/>
              <a:gd name="connsiteX10" fmla="*/ 423507 w 3599679"/>
              <a:gd name="connsiteY10" fmla="*/ 0 h 604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99679" h="6046167">
                <a:moveTo>
                  <a:pt x="423507" y="0"/>
                </a:moveTo>
                <a:lnTo>
                  <a:pt x="3176170" y="0"/>
                </a:lnTo>
                <a:cubicBezTo>
                  <a:pt x="3410056" y="0"/>
                  <a:pt x="3599679" y="189528"/>
                  <a:pt x="3599679" y="423413"/>
                </a:cubicBezTo>
                <a:lnTo>
                  <a:pt x="3599679" y="5622679"/>
                </a:lnTo>
                <a:lnTo>
                  <a:pt x="3591076" y="5708007"/>
                </a:lnTo>
                <a:cubicBezTo>
                  <a:pt x="3551584" y="5900986"/>
                  <a:pt x="3380822" y="6046167"/>
                  <a:pt x="3176172" y="6046167"/>
                </a:cubicBezTo>
                <a:lnTo>
                  <a:pt x="423509" y="6046167"/>
                </a:lnTo>
                <a:cubicBezTo>
                  <a:pt x="189624" y="6046167"/>
                  <a:pt x="0" y="5856543"/>
                  <a:pt x="0" y="5622658"/>
                </a:cubicBezTo>
                <a:lnTo>
                  <a:pt x="0" y="423394"/>
                </a:lnTo>
                <a:lnTo>
                  <a:pt x="8603" y="338097"/>
                </a:lnTo>
                <a:cubicBezTo>
                  <a:pt x="48096" y="145181"/>
                  <a:pt x="218858" y="0"/>
                  <a:pt x="423507" y="0"/>
                </a:cubicBezTo>
                <a:close/>
              </a:path>
            </a:pathLst>
          </a:custGeom>
          <a:solidFill>
            <a:schemeClr val="accent2"/>
          </a:solidFill>
          <a:ln w="9576" cap="flat">
            <a:noFill/>
            <a:prstDash val="solid"/>
            <a:miter/>
          </a:ln>
        </p:spPr>
        <p:txBody>
          <a:bodyPr rtlCol="0" anchor="ctr"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36460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  <p15:guide id="20" pos="2706">
          <p15:clr>
            <a:srgbClr val="FBAE40"/>
          </p15:clr>
        </p15:guide>
        <p15:guide id="21" pos="2525">
          <p15:clr>
            <a:srgbClr val="FBAE40"/>
          </p15:clr>
        </p15:guide>
        <p15:guide id="22" pos="4951">
          <p15:clr>
            <a:srgbClr val="FBAE40"/>
          </p15:clr>
        </p15:guide>
        <p15:guide id="23" pos="51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Column image slide_3 Pi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DD5C614-DEA7-A578-A1DC-41ED645A3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39830" y="926943"/>
            <a:ext cx="3600000" cy="5393788"/>
          </a:xfrm>
          <a:custGeom>
            <a:avLst/>
            <a:gdLst>
              <a:gd name="connsiteX0" fmla="*/ 1802816 w 3606309"/>
              <a:gd name="connsiteY0" fmla="*/ 0 h 5393788"/>
              <a:gd name="connsiteX1" fmla="*/ 3182031 w 3606309"/>
              <a:gd name="connsiteY1" fmla="*/ 0 h 5393788"/>
              <a:gd name="connsiteX2" fmla="*/ 3606309 w 3606309"/>
              <a:gd name="connsiteY2" fmla="*/ 424278 h 5393788"/>
              <a:gd name="connsiteX3" fmla="*/ 3606309 w 3606309"/>
              <a:gd name="connsiteY3" fmla="*/ 4969517 h 5393788"/>
              <a:gd name="connsiteX4" fmla="*/ 3597691 w 3606309"/>
              <a:gd name="connsiteY4" fmla="*/ 5055007 h 5393788"/>
              <a:gd name="connsiteX5" fmla="*/ 3182020 w 3606309"/>
              <a:gd name="connsiteY5" fmla="*/ 5393788 h 5393788"/>
              <a:gd name="connsiteX6" fmla="*/ 424289 w 3606309"/>
              <a:gd name="connsiteY6" fmla="*/ 5393788 h 5393788"/>
              <a:gd name="connsiteX7" fmla="*/ 8618 w 3606309"/>
              <a:gd name="connsiteY7" fmla="*/ 5055005 h 5393788"/>
              <a:gd name="connsiteX8" fmla="*/ 0 w 3606309"/>
              <a:gd name="connsiteY8" fmla="*/ 4969510 h 5393788"/>
              <a:gd name="connsiteX9" fmla="*/ 0 w 3606309"/>
              <a:gd name="connsiteY9" fmla="*/ 1031200 h 5393788"/>
              <a:gd name="connsiteX10" fmla="*/ 7826 w 3606309"/>
              <a:gd name="connsiteY10" fmla="*/ 974118 h 5393788"/>
              <a:gd name="connsiteX11" fmla="*/ 112342 w 3606309"/>
              <a:gd name="connsiteY11" fmla="*/ 844131 h 5393788"/>
              <a:gd name="connsiteX12" fmla="*/ 1600729 w 3606309"/>
              <a:gd name="connsiteY12" fmla="*/ 50883 h 5393788"/>
              <a:gd name="connsiteX13" fmla="*/ 1802816 w 3606309"/>
              <a:gd name="connsiteY13" fmla="*/ 0 h 5393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6309" h="5393788">
                <a:moveTo>
                  <a:pt x="1802816" y="0"/>
                </a:moveTo>
                <a:lnTo>
                  <a:pt x="3182031" y="0"/>
                </a:lnTo>
                <a:cubicBezTo>
                  <a:pt x="3415380" y="0"/>
                  <a:pt x="3606309" y="190929"/>
                  <a:pt x="3606309" y="424278"/>
                </a:cubicBezTo>
                <a:lnTo>
                  <a:pt x="3606309" y="4969517"/>
                </a:lnTo>
                <a:lnTo>
                  <a:pt x="3597691" y="5055007"/>
                </a:lnTo>
                <a:cubicBezTo>
                  <a:pt x="3558125" y="5248342"/>
                  <a:pt x="3387048" y="5393788"/>
                  <a:pt x="3182020" y="5393788"/>
                </a:cubicBezTo>
                <a:lnTo>
                  <a:pt x="424289" y="5393788"/>
                </a:lnTo>
                <a:cubicBezTo>
                  <a:pt x="219261" y="5393788"/>
                  <a:pt x="48185" y="5248342"/>
                  <a:pt x="8618" y="5055005"/>
                </a:cubicBezTo>
                <a:lnTo>
                  <a:pt x="0" y="4969510"/>
                </a:lnTo>
                <a:lnTo>
                  <a:pt x="0" y="1031200"/>
                </a:lnTo>
                <a:lnTo>
                  <a:pt x="7826" y="974118"/>
                </a:lnTo>
                <a:cubicBezTo>
                  <a:pt x="23215" y="919103"/>
                  <a:pt x="60475" y="871689"/>
                  <a:pt x="112342" y="844131"/>
                </a:cubicBezTo>
                <a:lnTo>
                  <a:pt x="1600729" y="50883"/>
                </a:lnTo>
                <a:cubicBezTo>
                  <a:pt x="1664309" y="17217"/>
                  <a:pt x="1733947" y="0"/>
                  <a:pt x="1802816" y="0"/>
                </a:cubicBezTo>
                <a:close/>
              </a:path>
            </a:pathLst>
          </a:custGeom>
          <a:pattFill prst="pct5">
            <a:fgClr>
              <a:schemeClr val="accent2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FB0B364-AD83-3A79-B7BB-C929049FCF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96000" y="2517065"/>
            <a:ext cx="3600000" cy="3803666"/>
          </a:xfrm>
          <a:custGeom>
            <a:avLst/>
            <a:gdLst>
              <a:gd name="connsiteX0" fmla="*/ 419291 w 3563938"/>
              <a:gd name="connsiteY0" fmla="*/ 0 h 3803666"/>
              <a:gd name="connsiteX1" fmla="*/ 3144645 w 3563938"/>
              <a:gd name="connsiteY1" fmla="*/ 0 h 3803666"/>
              <a:gd name="connsiteX2" fmla="*/ 3563938 w 3563938"/>
              <a:gd name="connsiteY2" fmla="*/ 417748 h 3803666"/>
              <a:gd name="connsiteX3" fmla="*/ 3563938 w 3563938"/>
              <a:gd name="connsiteY3" fmla="*/ 3385936 h 3803666"/>
              <a:gd name="connsiteX4" fmla="*/ 3555421 w 3563938"/>
              <a:gd name="connsiteY4" fmla="*/ 3470105 h 3803666"/>
              <a:gd name="connsiteX5" fmla="*/ 3144647 w 3563938"/>
              <a:gd name="connsiteY5" fmla="*/ 3803666 h 3803666"/>
              <a:gd name="connsiteX6" fmla="*/ 419293 w 3563938"/>
              <a:gd name="connsiteY6" fmla="*/ 3803666 h 3803666"/>
              <a:gd name="connsiteX7" fmla="*/ 0 w 3563938"/>
              <a:gd name="connsiteY7" fmla="*/ 3385918 h 3803666"/>
              <a:gd name="connsiteX8" fmla="*/ 0 w 3563938"/>
              <a:gd name="connsiteY8" fmla="*/ 417731 h 3803666"/>
              <a:gd name="connsiteX9" fmla="*/ 8517 w 3563938"/>
              <a:gd name="connsiteY9" fmla="*/ 333561 h 3803666"/>
              <a:gd name="connsiteX10" fmla="*/ 419291 w 3563938"/>
              <a:gd name="connsiteY10" fmla="*/ 0 h 380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63938" h="3803666">
                <a:moveTo>
                  <a:pt x="419291" y="0"/>
                </a:moveTo>
                <a:lnTo>
                  <a:pt x="3144645" y="0"/>
                </a:lnTo>
                <a:cubicBezTo>
                  <a:pt x="3376201" y="0"/>
                  <a:pt x="3563938" y="187045"/>
                  <a:pt x="3563938" y="417748"/>
                </a:cubicBezTo>
                <a:lnTo>
                  <a:pt x="3563938" y="3385936"/>
                </a:lnTo>
                <a:lnTo>
                  <a:pt x="3555421" y="3470105"/>
                </a:lnTo>
                <a:cubicBezTo>
                  <a:pt x="3516320" y="3660460"/>
                  <a:pt x="3347259" y="3803666"/>
                  <a:pt x="3144647" y="3803666"/>
                </a:cubicBezTo>
                <a:lnTo>
                  <a:pt x="419293" y="3803666"/>
                </a:lnTo>
                <a:cubicBezTo>
                  <a:pt x="187738" y="3803666"/>
                  <a:pt x="0" y="3616621"/>
                  <a:pt x="0" y="3385918"/>
                </a:cubicBezTo>
                <a:lnTo>
                  <a:pt x="0" y="417731"/>
                </a:lnTo>
                <a:lnTo>
                  <a:pt x="8517" y="333561"/>
                </a:lnTo>
                <a:cubicBezTo>
                  <a:pt x="47618" y="143206"/>
                  <a:pt x="216680" y="0"/>
                  <a:pt x="419291" y="0"/>
                </a:cubicBezTo>
                <a:close/>
              </a:path>
            </a:pathLst>
          </a:custGeom>
          <a:pattFill prst="pct5">
            <a:fgClr>
              <a:schemeClr val="accent2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BE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5B9742-0076-8717-3C63-7169C742F295}"/>
              </a:ext>
            </a:extLst>
          </p:cNvPr>
          <p:cNvSpPr/>
          <p:nvPr userDrawn="1"/>
        </p:nvSpPr>
        <p:spPr>
          <a:xfrm>
            <a:off x="352170" y="544287"/>
            <a:ext cx="3600000" cy="5780314"/>
          </a:xfrm>
          <a:custGeom>
            <a:avLst/>
            <a:gdLst>
              <a:gd name="connsiteX0" fmla="*/ 1794684 w 3590952"/>
              <a:gd name="connsiteY0" fmla="*/ 0 h 6048375"/>
              <a:gd name="connsiteX1" fmla="*/ 1795490 w 3590952"/>
              <a:gd name="connsiteY1" fmla="*/ 0 h 6048375"/>
              <a:gd name="connsiteX2" fmla="*/ 1898132 w 3590952"/>
              <a:gd name="connsiteY2" fmla="*/ 12632 h 6048375"/>
              <a:gd name="connsiteX3" fmla="*/ 1996352 w 3590952"/>
              <a:gd name="connsiteY3" fmla="*/ 50675 h 6048375"/>
              <a:gd name="connsiteX4" fmla="*/ 3479152 w 3590952"/>
              <a:gd name="connsiteY4" fmla="*/ 836465 h 6048375"/>
              <a:gd name="connsiteX5" fmla="*/ 3583250 w 3590952"/>
              <a:gd name="connsiteY5" fmla="*/ 965253 h 6048375"/>
              <a:gd name="connsiteX6" fmla="*/ 3590952 w 3590952"/>
              <a:gd name="connsiteY6" fmla="*/ 1021153 h 6048375"/>
              <a:gd name="connsiteX7" fmla="*/ 3590952 w 3590952"/>
              <a:gd name="connsiteY7" fmla="*/ 1021840 h 6048375"/>
              <a:gd name="connsiteX8" fmla="*/ 3590952 w 3590952"/>
              <a:gd name="connsiteY8" fmla="*/ 1683622 h 6048375"/>
              <a:gd name="connsiteX9" fmla="*/ 3590952 w 3590952"/>
              <a:gd name="connsiteY9" fmla="*/ 1684309 h 6048375"/>
              <a:gd name="connsiteX10" fmla="*/ 3590952 w 3590952"/>
              <a:gd name="connsiteY10" fmla="*/ 4973603 h 6048375"/>
              <a:gd name="connsiteX11" fmla="*/ 3590952 w 3590952"/>
              <a:gd name="connsiteY11" fmla="*/ 5636072 h 6048375"/>
              <a:gd name="connsiteX12" fmla="*/ 3583164 w 3590952"/>
              <a:gd name="connsiteY12" fmla="*/ 5712867 h 6048375"/>
              <a:gd name="connsiteX13" fmla="*/ 3169174 w 3590952"/>
              <a:gd name="connsiteY13" fmla="*/ 6048375 h 6048375"/>
              <a:gd name="connsiteX14" fmla="*/ 422576 w 3590952"/>
              <a:gd name="connsiteY14" fmla="*/ 6048375 h 6048375"/>
              <a:gd name="connsiteX15" fmla="*/ 0 w 3590952"/>
              <a:gd name="connsiteY15" fmla="*/ 5628187 h 6048375"/>
              <a:gd name="connsiteX16" fmla="*/ 0 w 3590952"/>
              <a:gd name="connsiteY16" fmla="*/ 4965718 h 6048375"/>
              <a:gd name="connsiteX17" fmla="*/ 0 w 3590952"/>
              <a:gd name="connsiteY17" fmla="*/ 1678507 h 6048375"/>
              <a:gd name="connsiteX18" fmla="*/ 0 w 3590952"/>
              <a:gd name="connsiteY18" fmla="*/ 1016038 h 6048375"/>
              <a:gd name="connsiteX19" fmla="*/ 6997 w 3590952"/>
              <a:gd name="connsiteY19" fmla="*/ 965294 h 6048375"/>
              <a:gd name="connsiteX20" fmla="*/ 111095 w 3590952"/>
              <a:gd name="connsiteY20" fmla="*/ 836465 h 6048375"/>
              <a:gd name="connsiteX21" fmla="*/ 1593895 w 3590952"/>
              <a:gd name="connsiteY21" fmla="*/ 50675 h 6048375"/>
              <a:gd name="connsiteX22" fmla="*/ 1692062 w 3590952"/>
              <a:gd name="connsiteY22" fmla="*/ 12632 h 604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90952" h="6048375">
                <a:moveTo>
                  <a:pt x="1794684" y="0"/>
                </a:moveTo>
                <a:lnTo>
                  <a:pt x="1795490" y="0"/>
                </a:lnTo>
                <a:lnTo>
                  <a:pt x="1898132" y="12632"/>
                </a:lnTo>
                <a:cubicBezTo>
                  <a:pt x="1931945" y="21086"/>
                  <a:pt x="1964953" y="33767"/>
                  <a:pt x="1996352" y="50675"/>
                </a:cubicBezTo>
                <a:lnTo>
                  <a:pt x="3479152" y="836465"/>
                </a:lnTo>
                <a:cubicBezTo>
                  <a:pt x="3530813" y="863829"/>
                  <a:pt x="3567922" y="910752"/>
                  <a:pt x="3583250" y="965253"/>
                </a:cubicBezTo>
                <a:lnTo>
                  <a:pt x="3590952" y="1021153"/>
                </a:lnTo>
                <a:lnTo>
                  <a:pt x="3590952" y="1021840"/>
                </a:lnTo>
                <a:lnTo>
                  <a:pt x="3590952" y="1683622"/>
                </a:lnTo>
                <a:lnTo>
                  <a:pt x="3590952" y="1684309"/>
                </a:lnTo>
                <a:lnTo>
                  <a:pt x="3590952" y="4973603"/>
                </a:lnTo>
                <a:lnTo>
                  <a:pt x="3590952" y="5636072"/>
                </a:lnTo>
                <a:lnTo>
                  <a:pt x="3583164" y="5712867"/>
                </a:lnTo>
                <a:cubicBezTo>
                  <a:pt x="3543759" y="5904333"/>
                  <a:pt x="3373374" y="6048375"/>
                  <a:pt x="3169174" y="6048375"/>
                </a:cubicBezTo>
                <a:lnTo>
                  <a:pt x="422576" y="6048375"/>
                </a:lnTo>
                <a:cubicBezTo>
                  <a:pt x="189206" y="6048375"/>
                  <a:pt x="0" y="5860237"/>
                  <a:pt x="0" y="5628187"/>
                </a:cubicBezTo>
                <a:lnTo>
                  <a:pt x="0" y="4965718"/>
                </a:lnTo>
                <a:lnTo>
                  <a:pt x="0" y="1678507"/>
                </a:lnTo>
                <a:lnTo>
                  <a:pt x="0" y="1016038"/>
                </a:lnTo>
                <a:lnTo>
                  <a:pt x="6997" y="965294"/>
                </a:lnTo>
                <a:cubicBezTo>
                  <a:pt x="22323" y="910805"/>
                  <a:pt x="59435" y="863829"/>
                  <a:pt x="111095" y="836465"/>
                </a:cubicBezTo>
                <a:lnTo>
                  <a:pt x="1593895" y="50675"/>
                </a:lnTo>
                <a:cubicBezTo>
                  <a:pt x="1625270" y="33767"/>
                  <a:pt x="1658261" y="21086"/>
                  <a:pt x="1692062" y="12632"/>
                </a:cubicBezTo>
                <a:close/>
              </a:path>
            </a:pathLst>
          </a:custGeom>
          <a:solidFill>
            <a:schemeClr val="accent2"/>
          </a:solidFill>
          <a:ln w="957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6506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  <p15:guide id="20" pos="2706">
          <p15:clr>
            <a:srgbClr val="FBAE40"/>
          </p15:clr>
        </p15:guide>
        <p15:guide id="21" pos="2525">
          <p15:clr>
            <a:srgbClr val="FBAE40"/>
          </p15:clr>
        </p15:guide>
        <p15:guide id="22" pos="4951">
          <p15:clr>
            <a:srgbClr val="FBAE40"/>
          </p15:clr>
        </p15:guide>
        <p15:guide id="23" pos="51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_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7FBC5D5-BA46-450D-882A-D722085711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990" y="411391"/>
            <a:ext cx="6696074" cy="15047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>
                <a:solidFill>
                  <a:schemeClr val="tx2"/>
                </a:solidFill>
                <a:latin typeface="Rounded Mplus 1c Medium" panose="020B0604020202020204" charset="-128"/>
                <a:ea typeface="Rounded Mplus 1c Medium" panose="020B0604020202020204" charset="-128"/>
                <a:cs typeface="Rounded Mplus 1c Medium" panose="020B0604020202020204" charset="-128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None/>
              <a:defRPr sz="2000">
                <a:latin typeface="Rounded Mplus 1c Medium" panose="020B0604020202020204" charset="-128"/>
                <a:ea typeface="Rounded Mplus 1c Medium" panose="020B0604020202020204" charset="-128"/>
                <a:cs typeface="Rounded Mplus 1c Medium" panose="020B0604020202020204" charset="-128"/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  <a:defRPr sz="1600">
                <a:latin typeface="Rounded Mplus 1c" panose="020B0604020202020204" charset="-128"/>
                <a:ea typeface="Rounded Mplus 1c" panose="020B0604020202020204" charset="-128"/>
                <a:cs typeface="Rounded Mplus 1c" panose="020B0604020202020204" charset="-128"/>
              </a:defRPr>
            </a:lvl3pPr>
            <a:lvl4pPr marL="228600" indent="-22860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defRPr sz="1600">
                <a:latin typeface="Rounded Mplus 1c" panose="020B0604020202020204" charset="-128"/>
                <a:ea typeface="Rounded Mplus 1c" panose="020B0604020202020204" charset="-128"/>
                <a:cs typeface="Rounded Mplus 1c" panose="020B0604020202020204" charset="-128"/>
              </a:defRPr>
            </a:lvl4pPr>
            <a:lvl5pPr>
              <a:defRPr>
                <a:latin typeface="Rounded Mplus 1c" panose="020B0604020202020204" charset="-128"/>
                <a:ea typeface="Rounded Mplus 1c" panose="020B0604020202020204" charset="-128"/>
                <a:cs typeface="Rounded Mplus 1c" panose="020B0604020202020204" charset="-12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2" name="Image 1" descr="Une image contenant Police, Graphique, logo, graphisme&#10;&#10;Description générée automatiquement">
            <a:extLst>
              <a:ext uri="{FF2B5EF4-FFF2-40B4-BE49-F238E27FC236}">
                <a16:creationId xmlns:a16="http://schemas.microsoft.com/office/drawing/2014/main" id="{7866AA0A-079E-D109-8C9D-DBB7019070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2958" y="187570"/>
            <a:ext cx="7239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67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23">
          <p15:clr>
            <a:srgbClr val="FBAE40"/>
          </p15:clr>
        </p15:guide>
        <p15:guide id="2" pos="257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4065">
          <p15:clr>
            <a:srgbClr val="FBAE40"/>
          </p15:clr>
        </p15:guide>
        <p15:guide id="14" orient="horz" pos="1684">
          <p15:clr>
            <a:srgbClr val="FBAE40"/>
          </p15:clr>
        </p15:guide>
        <p15:guide id="15" orient="horz" pos="1207">
          <p15:clr>
            <a:srgbClr val="FBAE40"/>
          </p15:clr>
        </p15:guide>
        <p15:guide id="16" orient="horz" pos="731">
          <p15:clr>
            <a:srgbClr val="FBAE40"/>
          </p15:clr>
        </p15:guide>
        <p15:guide id="17" orient="horz" pos="2636">
          <p15:clr>
            <a:srgbClr val="FBAE40"/>
          </p15:clr>
        </p15:guide>
        <p15:guide id="18" orient="horz" pos="3113">
          <p15:clr>
            <a:srgbClr val="FBAE40"/>
          </p15:clr>
        </p15:guide>
        <p15:guide id="19" orient="horz" pos="358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17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5" r:id="rId3"/>
    <p:sldLayoutId id="2147483673" r:id="rId4"/>
    <p:sldLayoutId id="2147483676" r:id="rId5"/>
    <p:sldLayoutId id="2147483674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68" r:id="rId12"/>
    <p:sldLayoutId id="2147483670" r:id="rId13"/>
    <p:sldLayoutId id="2147483669" r:id="rId14"/>
    <p:sldLayoutId id="2147483671" r:id="rId15"/>
    <p:sldLayoutId id="214748368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3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18" Type="http://schemas.openxmlformats.org/officeDocument/2006/relationships/image" Target="../media/image34.png"/><Relationship Id="rId3" Type="http://schemas.openxmlformats.org/officeDocument/2006/relationships/image" Target="../media/image19.svg"/><Relationship Id="rId21" Type="http://schemas.openxmlformats.org/officeDocument/2006/relationships/image" Target="../media/image37.svg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5" Type="http://schemas.openxmlformats.org/officeDocument/2006/relationships/image" Target="../media/image31.svg"/><Relationship Id="rId10" Type="http://schemas.openxmlformats.org/officeDocument/2006/relationships/image" Target="../media/image26.png"/><Relationship Id="rId19" Type="http://schemas.openxmlformats.org/officeDocument/2006/relationships/image" Target="../media/image35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68EED5-BA35-4B2A-6D83-3E9B84E31E72}"/>
              </a:ext>
            </a:extLst>
          </p:cNvPr>
          <p:cNvSpPr/>
          <p:nvPr/>
        </p:nvSpPr>
        <p:spPr>
          <a:xfrm>
            <a:off x="-176463" y="-336884"/>
            <a:ext cx="12625137" cy="75397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pic>
        <p:nvPicPr>
          <p:cNvPr id="3" name="Picture Placeholder 14">
            <a:extLst>
              <a:ext uri="{FF2B5EF4-FFF2-40B4-BE49-F238E27FC236}">
                <a16:creationId xmlns:a16="http://schemas.microsoft.com/office/drawing/2014/main" id="{F45187C4-A3E4-92C7-2215-5F1C0D8B6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70" r="37270"/>
          <a:stretch/>
        </p:blipFill>
        <p:spPr>
          <a:xfrm>
            <a:off x="484635" y="2207794"/>
            <a:ext cx="1695271" cy="4436193"/>
          </a:xfrm>
          <a:custGeom>
            <a:avLst/>
            <a:gdLst>
              <a:gd name="connsiteX0" fmla="*/ 1010802 w 2021984"/>
              <a:gd name="connsiteY0" fmla="*/ 0 h 5291138"/>
              <a:gd name="connsiteX1" fmla="*/ 1784100 w 2021984"/>
              <a:gd name="connsiteY1" fmla="*/ 0 h 5291138"/>
              <a:gd name="connsiteX2" fmla="*/ 2021984 w 2021984"/>
              <a:gd name="connsiteY2" fmla="*/ 237884 h 5291138"/>
              <a:gd name="connsiteX3" fmla="*/ 2021984 w 2021984"/>
              <a:gd name="connsiteY3" fmla="*/ 993534 h 5291138"/>
              <a:gd name="connsiteX4" fmla="*/ 2021984 w 2021984"/>
              <a:gd name="connsiteY4" fmla="*/ 993535 h 5291138"/>
              <a:gd name="connsiteX5" fmla="*/ 2021984 w 2021984"/>
              <a:gd name="connsiteY5" fmla="*/ 1749184 h 5291138"/>
              <a:gd name="connsiteX6" fmla="*/ 2021984 w 2021984"/>
              <a:gd name="connsiteY6" fmla="*/ 1749185 h 5291138"/>
              <a:gd name="connsiteX7" fmla="*/ 2021984 w 2021984"/>
              <a:gd name="connsiteY7" fmla="*/ 2504835 h 5291138"/>
              <a:gd name="connsiteX8" fmla="*/ 2021984 w 2021984"/>
              <a:gd name="connsiteY8" fmla="*/ 2786307 h 5291138"/>
              <a:gd name="connsiteX9" fmla="*/ 2021984 w 2021984"/>
              <a:gd name="connsiteY9" fmla="*/ 3541957 h 5291138"/>
              <a:gd name="connsiteX10" fmla="*/ 2021984 w 2021984"/>
              <a:gd name="connsiteY10" fmla="*/ 3541958 h 5291138"/>
              <a:gd name="connsiteX11" fmla="*/ 2021984 w 2021984"/>
              <a:gd name="connsiteY11" fmla="*/ 4297607 h 5291138"/>
              <a:gd name="connsiteX12" fmla="*/ 2021984 w 2021984"/>
              <a:gd name="connsiteY12" fmla="*/ 4297608 h 5291138"/>
              <a:gd name="connsiteX13" fmla="*/ 2021984 w 2021984"/>
              <a:gd name="connsiteY13" fmla="*/ 5053258 h 5291138"/>
              <a:gd name="connsiteX14" fmla="*/ 2017152 w 2021984"/>
              <a:gd name="connsiteY14" fmla="*/ 5101190 h 5291138"/>
              <a:gd name="connsiteX15" fmla="*/ 1784094 w 2021984"/>
              <a:gd name="connsiteY15" fmla="*/ 5291138 h 5291138"/>
              <a:gd name="connsiteX16" fmla="*/ 237890 w 2021984"/>
              <a:gd name="connsiteY16" fmla="*/ 5291138 h 5291138"/>
              <a:gd name="connsiteX17" fmla="*/ 4832 w 2021984"/>
              <a:gd name="connsiteY17" fmla="*/ 5101189 h 5291138"/>
              <a:gd name="connsiteX18" fmla="*/ 0 w 2021984"/>
              <a:gd name="connsiteY18" fmla="*/ 5053254 h 5291138"/>
              <a:gd name="connsiteX19" fmla="*/ 0 w 2021984"/>
              <a:gd name="connsiteY19" fmla="*/ 4297604 h 5291138"/>
              <a:gd name="connsiteX20" fmla="*/ 0 w 2021984"/>
              <a:gd name="connsiteY20" fmla="*/ 4297603 h 5291138"/>
              <a:gd name="connsiteX21" fmla="*/ 0 w 2021984"/>
              <a:gd name="connsiteY21" fmla="*/ 3541954 h 5291138"/>
              <a:gd name="connsiteX22" fmla="*/ 0 w 2021984"/>
              <a:gd name="connsiteY22" fmla="*/ 3541953 h 5291138"/>
              <a:gd name="connsiteX23" fmla="*/ 0 w 2021984"/>
              <a:gd name="connsiteY23" fmla="*/ 2845124 h 5291138"/>
              <a:gd name="connsiteX24" fmla="*/ 0 w 2021984"/>
              <a:gd name="connsiteY24" fmla="*/ 2786303 h 5291138"/>
              <a:gd name="connsiteX25" fmla="*/ 0 w 2021984"/>
              <a:gd name="connsiteY25" fmla="*/ 2089474 h 5291138"/>
              <a:gd name="connsiteX26" fmla="*/ 0 w 2021984"/>
              <a:gd name="connsiteY26" fmla="*/ 2089473 h 5291138"/>
              <a:gd name="connsiteX27" fmla="*/ 0 w 2021984"/>
              <a:gd name="connsiteY27" fmla="*/ 1333824 h 5291138"/>
              <a:gd name="connsiteX28" fmla="*/ 0 w 2021984"/>
              <a:gd name="connsiteY28" fmla="*/ 1333823 h 5291138"/>
              <a:gd name="connsiteX29" fmla="*/ 0 w 2021984"/>
              <a:gd name="connsiteY29" fmla="*/ 578173 h 5291138"/>
              <a:gd name="connsiteX30" fmla="*/ 4388 w 2021984"/>
              <a:gd name="connsiteY30" fmla="*/ 546168 h 5291138"/>
              <a:gd name="connsiteX31" fmla="*/ 62988 w 2021984"/>
              <a:gd name="connsiteY31" fmla="*/ 473287 h 5291138"/>
              <a:gd name="connsiteX32" fmla="*/ 897496 w 2021984"/>
              <a:gd name="connsiteY32" fmla="*/ 28529 h 5291138"/>
              <a:gd name="connsiteX33" fmla="*/ 1010802 w 2021984"/>
              <a:gd name="connsiteY33" fmla="*/ 0 h 52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021984" h="5291138">
                <a:moveTo>
                  <a:pt x="1010802" y="0"/>
                </a:moveTo>
                <a:lnTo>
                  <a:pt x="1784100" y="0"/>
                </a:lnTo>
                <a:cubicBezTo>
                  <a:pt x="1914934" y="0"/>
                  <a:pt x="2021984" y="107050"/>
                  <a:pt x="2021984" y="237884"/>
                </a:cubicBezTo>
                <a:lnTo>
                  <a:pt x="2021984" y="993534"/>
                </a:lnTo>
                <a:lnTo>
                  <a:pt x="2021984" y="993535"/>
                </a:lnTo>
                <a:lnTo>
                  <a:pt x="2021984" y="1749184"/>
                </a:lnTo>
                <a:lnTo>
                  <a:pt x="2021984" y="1749185"/>
                </a:lnTo>
                <a:lnTo>
                  <a:pt x="2021984" y="2504835"/>
                </a:lnTo>
                <a:lnTo>
                  <a:pt x="2021984" y="2786307"/>
                </a:lnTo>
                <a:lnTo>
                  <a:pt x="2021984" y="3541957"/>
                </a:lnTo>
                <a:lnTo>
                  <a:pt x="2021984" y="3541958"/>
                </a:lnTo>
                <a:lnTo>
                  <a:pt x="2021984" y="4297607"/>
                </a:lnTo>
                <a:lnTo>
                  <a:pt x="2021984" y="4297608"/>
                </a:lnTo>
                <a:lnTo>
                  <a:pt x="2021984" y="5053258"/>
                </a:lnTo>
                <a:lnTo>
                  <a:pt x="2017152" y="5101190"/>
                </a:lnTo>
                <a:cubicBezTo>
                  <a:pt x="1994968" y="5209589"/>
                  <a:pt x="1899049" y="5291138"/>
                  <a:pt x="1784094" y="5291138"/>
                </a:cubicBezTo>
                <a:lnTo>
                  <a:pt x="237890" y="5291138"/>
                </a:lnTo>
                <a:cubicBezTo>
                  <a:pt x="122935" y="5291138"/>
                  <a:pt x="27016" y="5209589"/>
                  <a:pt x="4832" y="5101189"/>
                </a:cubicBezTo>
                <a:lnTo>
                  <a:pt x="0" y="5053254"/>
                </a:lnTo>
                <a:lnTo>
                  <a:pt x="0" y="4297604"/>
                </a:lnTo>
                <a:lnTo>
                  <a:pt x="0" y="4297603"/>
                </a:lnTo>
                <a:lnTo>
                  <a:pt x="0" y="3541954"/>
                </a:lnTo>
                <a:lnTo>
                  <a:pt x="0" y="3541953"/>
                </a:lnTo>
                <a:lnTo>
                  <a:pt x="0" y="2845124"/>
                </a:lnTo>
                <a:lnTo>
                  <a:pt x="0" y="2786303"/>
                </a:lnTo>
                <a:lnTo>
                  <a:pt x="0" y="2089474"/>
                </a:lnTo>
                <a:lnTo>
                  <a:pt x="0" y="2089473"/>
                </a:lnTo>
                <a:lnTo>
                  <a:pt x="0" y="1333824"/>
                </a:lnTo>
                <a:lnTo>
                  <a:pt x="0" y="1333823"/>
                </a:lnTo>
                <a:lnTo>
                  <a:pt x="0" y="578173"/>
                </a:lnTo>
                <a:lnTo>
                  <a:pt x="4388" y="546168"/>
                </a:lnTo>
                <a:cubicBezTo>
                  <a:pt x="13016" y="515322"/>
                  <a:pt x="33907" y="488738"/>
                  <a:pt x="62988" y="473287"/>
                </a:cubicBezTo>
                <a:lnTo>
                  <a:pt x="897496" y="28529"/>
                </a:lnTo>
                <a:cubicBezTo>
                  <a:pt x="933144" y="9653"/>
                  <a:pt x="972189" y="0"/>
                  <a:pt x="1010802" y="0"/>
                </a:cubicBezTo>
                <a:close/>
              </a:path>
            </a:pathLst>
          </a:custGeom>
          <a:noFill/>
        </p:spPr>
      </p:pic>
      <p:pic>
        <p:nvPicPr>
          <p:cNvPr id="4" name="Picture Placeholder 12">
            <a:extLst>
              <a:ext uri="{FF2B5EF4-FFF2-40B4-BE49-F238E27FC236}">
                <a16:creationId xmlns:a16="http://schemas.microsoft.com/office/drawing/2014/main" id="{9FB6F199-5BEB-5AB5-A981-25AC8B350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8" r="38858"/>
          <a:stretch/>
        </p:blipFill>
        <p:spPr>
          <a:xfrm>
            <a:off x="2346651" y="1283368"/>
            <a:ext cx="1791302" cy="5360619"/>
          </a:xfrm>
          <a:custGeom>
            <a:avLst/>
            <a:gdLst>
              <a:gd name="connsiteX0" fmla="*/ 238026 w 2023200"/>
              <a:gd name="connsiteY0" fmla="*/ 0 h 6050957"/>
              <a:gd name="connsiteX1" fmla="*/ 1785173 w 2023200"/>
              <a:gd name="connsiteY1" fmla="*/ 0 h 6050957"/>
              <a:gd name="connsiteX2" fmla="*/ 2023200 w 2023200"/>
              <a:gd name="connsiteY2" fmla="*/ 237150 h 6050957"/>
              <a:gd name="connsiteX3" fmla="*/ 2023200 w 2023200"/>
              <a:gd name="connsiteY3" fmla="*/ 2504398 h 6050957"/>
              <a:gd name="connsiteX4" fmla="*/ 2023200 w 2023200"/>
              <a:gd name="connsiteY4" fmla="*/ 3546569 h 6050957"/>
              <a:gd name="connsiteX5" fmla="*/ 2023200 w 2023200"/>
              <a:gd name="connsiteY5" fmla="*/ 5813817 h 6050957"/>
              <a:gd name="connsiteX6" fmla="*/ 2018365 w 2023200"/>
              <a:gd name="connsiteY6" fmla="*/ 5861599 h 6050957"/>
              <a:gd name="connsiteX7" fmla="*/ 1785174 w 2023200"/>
              <a:gd name="connsiteY7" fmla="*/ 6050957 h 6050957"/>
              <a:gd name="connsiteX8" fmla="*/ 238027 w 2023200"/>
              <a:gd name="connsiteY8" fmla="*/ 6050957 h 6050957"/>
              <a:gd name="connsiteX9" fmla="*/ 0 w 2023200"/>
              <a:gd name="connsiteY9" fmla="*/ 5813807 h 6050957"/>
              <a:gd name="connsiteX10" fmla="*/ 0 w 2023200"/>
              <a:gd name="connsiteY10" fmla="*/ 3546559 h 6050957"/>
              <a:gd name="connsiteX11" fmla="*/ 0 w 2023200"/>
              <a:gd name="connsiteY11" fmla="*/ 2504388 h 6050957"/>
              <a:gd name="connsiteX12" fmla="*/ 0 w 2023200"/>
              <a:gd name="connsiteY12" fmla="*/ 237140 h 6050957"/>
              <a:gd name="connsiteX13" fmla="*/ 4835 w 2023200"/>
              <a:gd name="connsiteY13" fmla="*/ 189358 h 6050957"/>
              <a:gd name="connsiteX14" fmla="*/ 238026 w 2023200"/>
              <a:gd name="connsiteY14" fmla="*/ 0 h 605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23200" h="6050957">
                <a:moveTo>
                  <a:pt x="238026" y="0"/>
                </a:moveTo>
                <a:lnTo>
                  <a:pt x="1785173" y="0"/>
                </a:lnTo>
                <a:cubicBezTo>
                  <a:pt x="1916625" y="0"/>
                  <a:pt x="2023200" y="106183"/>
                  <a:pt x="2023200" y="237150"/>
                </a:cubicBezTo>
                <a:lnTo>
                  <a:pt x="2023200" y="2504398"/>
                </a:lnTo>
                <a:lnTo>
                  <a:pt x="2023200" y="3546569"/>
                </a:lnTo>
                <a:lnTo>
                  <a:pt x="2023200" y="5813817"/>
                </a:lnTo>
                <a:lnTo>
                  <a:pt x="2018365" y="5861599"/>
                </a:lnTo>
                <a:cubicBezTo>
                  <a:pt x="1996169" y="5969661"/>
                  <a:pt x="1900194" y="6050957"/>
                  <a:pt x="1785174" y="6050957"/>
                </a:cubicBezTo>
                <a:lnTo>
                  <a:pt x="238027" y="6050957"/>
                </a:lnTo>
                <a:cubicBezTo>
                  <a:pt x="106576" y="6050957"/>
                  <a:pt x="0" y="5944774"/>
                  <a:pt x="0" y="5813807"/>
                </a:cubicBezTo>
                <a:lnTo>
                  <a:pt x="0" y="3546559"/>
                </a:lnTo>
                <a:lnTo>
                  <a:pt x="0" y="2504388"/>
                </a:lnTo>
                <a:lnTo>
                  <a:pt x="0" y="237140"/>
                </a:lnTo>
                <a:lnTo>
                  <a:pt x="4835" y="189358"/>
                </a:lnTo>
                <a:cubicBezTo>
                  <a:pt x="27032" y="81296"/>
                  <a:pt x="123006" y="0"/>
                  <a:pt x="238026" y="0"/>
                </a:cubicBezTo>
                <a:close/>
              </a:path>
            </a:pathLst>
          </a:custGeom>
          <a:noFill/>
        </p:spPr>
      </p:pic>
      <p:pic>
        <p:nvPicPr>
          <p:cNvPr id="5" name="Picture Placeholder 10">
            <a:extLst>
              <a:ext uri="{FF2B5EF4-FFF2-40B4-BE49-F238E27FC236}">
                <a16:creationId xmlns:a16="http://schemas.microsoft.com/office/drawing/2014/main" id="{03BE5623-222F-1C9D-48CA-468122CB8D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3" r="18807"/>
          <a:stretch/>
        </p:blipFill>
        <p:spPr>
          <a:xfrm>
            <a:off x="4304698" y="3295379"/>
            <a:ext cx="1791302" cy="3348608"/>
          </a:xfrm>
          <a:custGeom>
            <a:avLst/>
            <a:gdLst>
              <a:gd name="connsiteX0" fmla="*/ 238026 w 2023200"/>
              <a:gd name="connsiteY0" fmla="*/ 0 h 6050957"/>
              <a:gd name="connsiteX1" fmla="*/ 1785173 w 2023200"/>
              <a:gd name="connsiteY1" fmla="*/ 0 h 6050957"/>
              <a:gd name="connsiteX2" fmla="*/ 2023200 w 2023200"/>
              <a:gd name="connsiteY2" fmla="*/ 237150 h 6050957"/>
              <a:gd name="connsiteX3" fmla="*/ 2023200 w 2023200"/>
              <a:gd name="connsiteY3" fmla="*/ 2504398 h 6050957"/>
              <a:gd name="connsiteX4" fmla="*/ 2023200 w 2023200"/>
              <a:gd name="connsiteY4" fmla="*/ 3546569 h 6050957"/>
              <a:gd name="connsiteX5" fmla="*/ 2023200 w 2023200"/>
              <a:gd name="connsiteY5" fmla="*/ 5813817 h 6050957"/>
              <a:gd name="connsiteX6" fmla="*/ 2018365 w 2023200"/>
              <a:gd name="connsiteY6" fmla="*/ 5861599 h 6050957"/>
              <a:gd name="connsiteX7" fmla="*/ 1785174 w 2023200"/>
              <a:gd name="connsiteY7" fmla="*/ 6050957 h 6050957"/>
              <a:gd name="connsiteX8" fmla="*/ 238027 w 2023200"/>
              <a:gd name="connsiteY8" fmla="*/ 6050957 h 6050957"/>
              <a:gd name="connsiteX9" fmla="*/ 0 w 2023200"/>
              <a:gd name="connsiteY9" fmla="*/ 5813807 h 6050957"/>
              <a:gd name="connsiteX10" fmla="*/ 0 w 2023200"/>
              <a:gd name="connsiteY10" fmla="*/ 3546559 h 6050957"/>
              <a:gd name="connsiteX11" fmla="*/ 0 w 2023200"/>
              <a:gd name="connsiteY11" fmla="*/ 2504388 h 6050957"/>
              <a:gd name="connsiteX12" fmla="*/ 0 w 2023200"/>
              <a:gd name="connsiteY12" fmla="*/ 237140 h 6050957"/>
              <a:gd name="connsiteX13" fmla="*/ 4835 w 2023200"/>
              <a:gd name="connsiteY13" fmla="*/ 189358 h 6050957"/>
              <a:gd name="connsiteX14" fmla="*/ 238026 w 2023200"/>
              <a:gd name="connsiteY14" fmla="*/ 0 h 605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23200" h="6050957">
                <a:moveTo>
                  <a:pt x="238026" y="0"/>
                </a:moveTo>
                <a:lnTo>
                  <a:pt x="1785173" y="0"/>
                </a:lnTo>
                <a:cubicBezTo>
                  <a:pt x="1916625" y="0"/>
                  <a:pt x="2023200" y="106183"/>
                  <a:pt x="2023200" y="237150"/>
                </a:cubicBezTo>
                <a:lnTo>
                  <a:pt x="2023200" y="2504398"/>
                </a:lnTo>
                <a:lnTo>
                  <a:pt x="2023200" y="3546569"/>
                </a:lnTo>
                <a:lnTo>
                  <a:pt x="2023200" y="5813817"/>
                </a:lnTo>
                <a:lnTo>
                  <a:pt x="2018365" y="5861599"/>
                </a:lnTo>
                <a:cubicBezTo>
                  <a:pt x="1996169" y="5969661"/>
                  <a:pt x="1900194" y="6050957"/>
                  <a:pt x="1785174" y="6050957"/>
                </a:cubicBezTo>
                <a:lnTo>
                  <a:pt x="238027" y="6050957"/>
                </a:lnTo>
                <a:cubicBezTo>
                  <a:pt x="106576" y="6050957"/>
                  <a:pt x="0" y="5944774"/>
                  <a:pt x="0" y="5813807"/>
                </a:cubicBezTo>
                <a:lnTo>
                  <a:pt x="0" y="3546559"/>
                </a:lnTo>
                <a:lnTo>
                  <a:pt x="0" y="2504388"/>
                </a:lnTo>
                <a:lnTo>
                  <a:pt x="0" y="237140"/>
                </a:lnTo>
                <a:lnTo>
                  <a:pt x="4835" y="189358"/>
                </a:lnTo>
                <a:cubicBezTo>
                  <a:pt x="27032" y="81296"/>
                  <a:pt x="123006" y="0"/>
                  <a:pt x="238026" y="0"/>
                </a:cubicBezTo>
                <a:close/>
              </a:path>
            </a:pathLst>
          </a:cu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598BED-6005-1F80-F56E-0586A427BA43}"/>
              </a:ext>
            </a:extLst>
          </p:cNvPr>
          <p:cNvSpPr txBox="1"/>
          <p:nvPr/>
        </p:nvSpPr>
        <p:spPr>
          <a:xfrm>
            <a:off x="6800055" y="613086"/>
            <a:ext cx="48013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qaa-Latn-001" sz="4800" b="1" dirty="0">
                <a:solidFill>
                  <a:schemeClr val="accent2"/>
                </a:solidFill>
                <a:latin typeface="+mj-lt"/>
              </a:rPr>
              <a:t>CIM TGM 2024</a:t>
            </a:r>
          </a:p>
          <a:p>
            <a:pPr algn="ctr"/>
            <a:r>
              <a:rPr lang="qaa-Latn-001" sz="4800" b="1" dirty="0">
                <a:solidFill>
                  <a:schemeClr val="accent2"/>
                </a:solidFill>
                <a:latin typeface="+mj-lt"/>
              </a:rPr>
              <a:t>-</a:t>
            </a:r>
          </a:p>
          <a:p>
            <a:pPr algn="ctr"/>
            <a:r>
              <a:rPr lang="qaa-Latn-001" sz="4800" b="1" dirty="0">
                <a:solidFill>
                  <a:schemeClr val="accent2"/>
                </a:solidFill>
                <a:latin typeface="+mj-lt"/>
              </a:rPr>
              <a:t>Highlights</a:t>
            </a:r>
            <a:endParaRPr lang="en-BE" sz="48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EB56F-F379-9FDA-DDFD-B5DEF49D42AF}"/>
              </a:ext>
            </a:extLst>
          </p:cNvPr>
          <p:cNvSpPr txBox="1"/>
          <p:nvPr/>
        </p:nvSpPr>
        <p:spPr>
          <a:xfrm>
            <a:off x="6861129" y="3198167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2400" b="1" dirty="0">
                <a:solidFill>
                  <a:schemeClr val="bg1"/>
                </a:solidFill>
              </a:rPr>
              <a:t>Consumption &amp; Lifestyle Survey</a:t>
            </a:r>
            <a:endParaRPr lang="en-BE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FEA770-E68E-5400-20B9-574490FDE786}"/>
              </a:ext>
            </a:extLst>
          </p:cNvPr>
          <p:cNvSpPr txBox="1"/>
          <p:nvPr/>
        </p:nvSpPr>
        <p:spPr>
          <a:xfrm>
            <a:off x="7421998" y="3897489"/>
            <a:ext cx="3831498" cy="2254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qaa-Latn-001" sz="2400" b="1" dirty="0">
                <a:solidFill>
                  <a:schemeClr val="bg1"/>
                </a:solidFill>
              </a:rPr>
              <a:t>8.000 Interviews</a:t>
            </a:r>
          </a:p>
          <a:p>
            <a:pPr algn="ctr">
              <a:lnSpc>
                <a:spcPct val="150000"/>
              </a:lnSpc>
            </a:pPr>
            <a:r>
              <a:rPr lang="qaa-Latn-001" sz="2400" b="1" dirty="0">
                <a:solidFill>
                  <a:schemeClr val="bg1"/>
                </a:solidFill>
              </a:rPr>
              <a:t>26 Survey Modules</a:t>
            </a:r>
          </a:p>
          <a:p>
            <a:pPr algn="ctr">
              <a:lnSpc>
                <a:spcPct val="150000"/>
              </a:lnSpc>
            </a:pPr>
            <a:r>
              <a:rPr lang="fr-BE" sz="2400" b="1" dirty="0">
                <a:solidFill>
                  <a:schemeClr val="bg1"/>
                </a:solidFill>
              </a:rPr>
              <a:t>1</a:t>
            </a:r>
            <a:r>
              <a:rPr lang="qaa-Latn-001" sz="2400" b="1" dirty="0">
                <a:solidFill>
                  <a:schemeClr val="bg1"/>
                </a:solidFill>
              </a:rPr>
              <a:t>.</a:t>
            </a:r>
            <a:r>
              <a:rPr lang="fr-BE" sz="2400" b="1" dirty="0">
                <a:solidFill>
                  <a:schemeClr val="bg1"/>
                </a:solidFill>
              </a:rPr>
              <a:t>200</a:t>
            </a:r>
            <a:r>
              <a:rPr lang="qaa-Latn-001" sz="2400" b="1" dirty="0">
                <a:solidFill>
                  <a:schemeClr val="bg1"/>
                </a:solidFill>
              </a:rPr>
              <a:t> Questions</a:t>
            </a:r>
          </a:p>
          <a:p>
            <a:pPr algn="ctr">
              <a:lnSpc>
                <a:spcPct val="150000"/>
              </a:lnSpc>
            </a:pPr>
            <a:r>
              <a:rPr lang="qaa-Latn-001" sz="2400" b="1" dirty="0">
                <a:solidFill>
                  <a:schemeClr val="bg1"/>
                </a:solidFill>
              </a:rPr>
              <a:t>10.000+ Answer Options</a:t>
            </a:r>
            <a:endParaRPr lang="en-BE" sz="2400" b="1" dirty="0">
              <a:solidFill>
                <a:schemeClr val="bg1"/>
              </a:solidFill>
            </a:endParaRPr>
          </a:p>
        </p:txBody>
      </p:sp>
      <p:pic>
        <p:nvPicPr>
          <p:cNvPr id="11" name="Picture 10" descr="A white text on a pink background&#10;&#10;Description automatically generated">
            <a:extLst>
              <a:ext uri="{FF2B5EF4-FFF2-40B4-BE49-F238E27FC236}">
                <a16:creationId xmlns:a16="http://schemas.microsoft.com/office/drawing/2014/main" id="{DB5674E2-927C-0627-FA41-728BA4265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3" y="0"/>
            <a:ext cx="1048657" cy="104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17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738061-EAAF-7ABB-DB42-CC5FD5547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qaa-Latn-001" dirty="0"/>
              <a:t>Leasure: Media is popular</a:t>
            </a:r>
            <a:endParaRPr lang="en-BE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1924A1-179D-11A2-F710-F9F3AB74929A}"/>
              </a:ext>
            </a:extLst>
          </p:cNvPr>
          <p:cNvGrpSpPr/>
          <p:nvPr/>
        </p:nvGrpSpPr>
        <p:grpSpPr>
          <a:xfrm>
            <a:off x="0" y="1128414"/>
            <a:ext cx="11471331" cy="5652655"/>
            <a:chOff x="449301" y="868218"/>
            <a:chExt cx="11471331" cy="5652655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9F50DE81-7683-5EC8-853F-73489F7B9AA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90648561"/>
                </p:ext>
              </p:extLst>
            </p:nvPr>
          </p:nvGraphicFramePr>
          <p:xfrm>
            <a:off x="4586961" y="868218"/>
            <a:ext cx="7333671" cy="56526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97A91D-2B32-7F0F-B221-D2F02C8B3F08}"/>
                </a:ext>
              </a:extLst>
            </p:cNvPr>
            <p:cNvSpPr txBox="1"/>
            <p:nvPr/>
          </p:nvSpPr>
          <p:spPr>
            <a:xfrm>
              <a:off x="1854129" y="5760999"/>
              <a:ext cx="27927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nl-BE" b="1" dirty="0">
                  <a:solidFill>
                    <a:schemeClr val="accent2"/>
                  </a:solidFill>
                </a:rPr>
                <a:t>Watch</a:t>
              </a:r>
              <a:r>
                <a:rPr lang="qaa-Latn-001" b="1" dirty="0">
                  <a:solidFill>
                    <a:schemeClr val="accent2"/>
                  </a:solidFill>
                </a:rPr>
                <a:t>ed</a:t>
              </a:r>
              <a:r>
                <a:rPr lang="nl-BE" b="1" dirty="0">
                  <a:solidFill>
                    <a:schemeClr val="accent2"/>
                  </a:solidFill>
                </a:rPr>
                <a:t> films or </a:t>
              </a:r>
              <a:r>
                <a:rPr lang="nl-BE" b="1" dirty="0" err="1">
                  <a:solidFill>
                    <a:schemeClr val="accent2"/>
                  </a:solidFill>
                </a:rPr>
                <a:t>videos</a:t>
              </a:r>
              <a:endParaRPr lang="en-BE" b="1" dirty="0">
                <a:solidFill>
                  <a:schemeClr val="accent2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7FA4D0-3677-9A6B-1945-D95C7868FCE5}"/>
                </a:ext>
              </a:extLst>
            </p:cNvPr>
            <p:cNvSpPr txBox="1"/>
            <p:nvPr/>
          </p:nvSpPr>
          <p:spPr>
            <a:xfrm>
              <a:off x="1243243" y="5325255"/>
              <a:ext cx="34036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BE" sz="1400" dirty="0" err="1"/>
                <a:t>Eat</a:t>
              </a:r>
              <a:r>
                <a:rPr lang="qaa-Latn-001" sz="1400" dirty="0"/>
                <a:t>en</a:t>
              </a:r>
              <a:r>
                <a:rPr lang="nl-BE" sz="1400" dirty="0"/>
                <a:t> out (</a:t>
              </a:r>
              <a:r>
                <a:rPr lang="nl-BE" sz="1400" dirty="0" err="1"/>
                <a:t>not</a:t>
              </a:r>
              <a:r>
                <a:rPr lang="nl-BE" sz="1400" dirty="0"/>
                <a:t> </a:t>
              </a:r>
              <a:r>
                <a:rPr lang="nl-BE" sz="1400" dirty="0" err="1"/>
                <a:t>work-related</a:t>
              </a:r>
              <a:r>
                <a:rPr lang="nl-BE" sz="1400" dirty="0"/>
                <a:t>) </a:t>
              </a:r>
              <a:endParaRPr lang="en-BE" sz="1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322A72E-A0C9-E2FC-2158-B81DC8D7C39B}"/>
                </a:ext>
              </a:extLst>
            </p:cNvPr>
            <p:cNvSpPr txBox="1"/>
            <p:nvPr/>
          </p:nvSpPr>
          <p:spPr>
            <a:xfrm>
              <a:off x="449301" y="4650575"/>
              <a:ext cx="41376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Listen</a:t>
              </a:r>
              <a:r>
                <a:rPr lang="qaa-Latn-001" sz="2000" b="1" dirty="0">
                  <a:solidFill>
                    <a:schemeClr val="accent2"/>
                  </a:solidFill>
                </a:rPr>
                <a:t>ed</a:t>
              </a:r>
              <a:r>
                <a:rPr lang="en-US" sz="2000" b="1" dirty="0">
                  <a:solidFill>
                    <a:schemeClr val="accent2"/>
                  </a:solidFill>
                </a:rPr>
                <a:t> to music/podcasts/radio</a:t>
              </a:r>
              <a:endParaRPr lang="en-BE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6274D2-AD7F-2EBC-3175-5F34BCE97500}"/>
                </a:ext>
              </a:extLst>
            </p:cNvPr>
            <p:cNvSpPr txBox="1"/>
            <p:nvPr/>
          </p:nvSpPr>
          <p:spPr>
            <a:xfrm>
              <a:off x="1810848" y="4339809"/>
              <a:ext cx="28360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/>
                <a:t>Visit</a:t>
              </a:r>
              <a:r>
                <a:rPr lang="qaa-Latn-001" sz="1400" dirty="0"/>
                <a:t>ed</a:t>
              </a:r>
              <a:r>
                <a:rPr lang="en-US" sz="1400" dirty="0"/>
                <a:t> friends or host</a:t>
              </a:r>
              <a:r>
                <a:rPr lang="qaa-Latn-001" sz="1400" dirty="0"/>
                <a:t>ed</a:t>
              </a:r>
              <a:r>
                <a:rPr lang="en-US" sz="1400" dirty="0"/>
                <a:t> them </a:t>
              </a:r>
              <a:endParaRPr lang="en-BE" sz="14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76A12D-AABB-58A2-B841-A75C4318A888}"/>
                </a:ext>
              </a:extLst>
            </p:cNvPr>
            <p:cNvSpPr txBox="1"/>
            <p:nvPr/>
          </p:nvSpPr>
          <p:spPr>
            <a:xfrm>
              <a:off x="3271344" y="3900113"/>
              <a:ext cx="13612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qaa-Latn-001" sz="1400" dirty="0"/>
                <a:t>Cooked</a:t>
              </a:r>
              <a:r>
                <a:rPr lang="en-US" sz="1400" dirty="0"/>
                <a:t> meals </a:t>
              </a:r>
              <a:endParaRPr lang="en-BE" sz="14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2F78EC2-7234-6BA6-1480-CFC0E5338753}"/>
                </a:ext>
              </a:extLst>
            </p:cNvPr>
            <p:cNvSpPr txBox="1"/>
            <p:nvPr/>
          </p:nvSpPr>
          <p:spPr>
            <a:xfrm>
              <a:off x="3178370" y="3374905"/>
              <a:ext cx="1454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qaa-Latn-001" sz="1400" dirty="0"/>
                <a:t>Gone</a:t>
              </a:r>
              <a:r>
                <a:rPr lang="en-US" sz="1400" dirty="0"/>
                <a:t> shopping </a:t>
              </a:r>
              <a:endParaRPr lang="en-BE" sz="1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417C90-91A1-5F24-61D8-E875705D6DC9}"/>
                </a:ext>
              </a:extLst>
            </p:cNvPr>
            <p:cNvSpPr txBox="1"/>
            <p:nvPr/>
          </p:nvSpPr>
          <p:spPr>
            <a:xfrm>
              <a:off x="1804436" y="2876134"/>
              <a:ext cx="28344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qaa-Latn-001" sz="2000" b="1" dirty="0">
                  <a:solidFill>
                    <a:schemeClr val="accent2"/>
                  </a:solidFill>
                </a:rPr>
                <a:t>Browsed</a:t>
              </a:r>
              <a:r>
                <a:rPr lang="en-US" sz="2000" b="1" dirty="0">
                  <a:solidFill>
                    <a:schemeClr val="accent2"/>
                  </a:solidFill>
                </a:rPr>
                <a:t> the internet </a:t>
              </a:r>
              <a:endParaRPr lang="en-BE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B982EC-859B-EDA5-943C-E43C0977DEEF}"/>
                </a:ext>
              </a:extLst>
            </p:cNvPr>
            <p:cNvSpPr txBox="1"/>
            <p:nvPr/>
          </p:nvSpPr>
          <p:spPr>
            <a:xfrm>
              <a:off x="3336907" y="2449977"/>
              <a:ext cx="13099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qaa-Latn-001" sz="1400" dirty="0"/>
                <a:t>Taken</a:t>
              </a:r>
              <a:r>
                <a:rPr lang="en-US" sz="1400" dirty="0"/>
                <a:t> a walk </a:t>
              </a:r>
              <a:endParaRPr lang="en-BE" sz="14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284563-C7DE-0D22-2427-B406072F593D}"/>
                </a:ext>
              </a:extLst>
            </p:cNvPr>
            <p:cNvSpPr txBox="1"/>
            <p:nvPr/>
          </p:nvSpPr>
          <p:spPr>
            <a:xfrm>
              <a:off x="1924661" y="1468667"/>
              <a:ext cx="27222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Watch</a:t>
              </a:r>
              <a:r>
                <a:rPr lang="qaa-Latn-001" sz="2000" b="1" dirty="0">
                  <a:solidFill>
                    <a:schemeClr val="accent2"/>
                  </a:solidFill>
                </a:rPr>
                <a:t>ed</a:t>
              </a:r>
              <a:r>
                <a:rPr lang="en-US" sz="2000" b="1" dirty="0">
                  <a:solidFill>
                    <a:schemeClr val="accent2"/>
                  </a:solidFill>
                </a:rPr>
                <a:t> TV at home </a:t>
              </a:r>
              <a:endParaRPr lang="en-BE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469F1CD-EB14-1D55-D921-0B95035E4AA9}"/>
                </a:ext>
              </a:extLst>
            </p:cNvPr>
            <p:cNvSpPr txBox="1"/>
            <p:nvPr/>
          </p:nvSpPr>
          <p:spPr>
            <a:xfrm>
              <a:off x="2599526" y="1983861"/>
              <a:ext cx="20473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/>
                <a:t>D</a:t>
              </a:r>
              <a:r>
                <a:rPr lang="qaa-Latn-001" sz="1400" dirty="0"/>
                <a:t>one</a:t>
              </a:r>
              <a:r>
                <a:rPr lang="en-US" sz="1400" dirty="0"/>
                <a:t> nothing/re</a:t>
              </a:r>
              <a:r>
                <a:rPr lang="qaa-Latn-001" sz="1400" dirty="0"/>
                <a:t>laxed</a:t>
              </a:r>
              <a:r>
                <a:rPr lang="en-US" sz="1400" dirty="0"/>
                <a:t> </a:t>
              </a:r>
              <a:endParaRPr lang="en-BE" sz="1400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6FA9141-8111-65C5-AF51-C2B8EE3061D1}"/>
              </a:ext>
            </a:extLst>
          </p:cNvPr>
          <p:cNvSpPr txBox="1"/>
          <p:nvPr/>
        </p:nvSpPr>
        <p:spPr>
          <a:xfrm>
            <a:off x="407990" y="791279"/>
            <a:ext cx="9542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Top 10 </a:t>
            </a:r>
            <a:r>
              <a:rPr lang="qaa-Latn-001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</a:t>
            </a:r>
            <a:r>
              <a:rPr lang="en-US" sz="16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ctivities</a:t>
            </a:r>
            <a:r>
              <a:rPr lang="en-US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Media Leads, Food Follows, Friends, Relaxation, and Walking Complete the List</a:t>
            </a:r>
            <a:endParaRPr lang="en-BE" sz="16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626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014C0-42DF-7C9D-1415-C0117EC31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C67E6F-7939-2FD5-4E21-0C179DAE36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qaa-Latn-001" dirty="0"/>
              <a:t>Leasure: the biggest growers</a:t>
            </a:r>
            <a:endParaRPr lang="en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24B58A-EB36-EE73-30EF-B4064D2A917B}"/>
              </a:ext>
            </a:extLst>
          </p:cNvPr>
          <p:cNvSpPr txBox="1"/>
          <p:nvPr/>
        </p:nvSpPr>
        <p:spPr>
          <a:xfrm>
            <a:off x="407990" y="1315948"/>
            <a:ext cx="10648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Hobbies like gardening, painting, drawing, crafting, and sculpting are gaining popularity, with more people engaging in them at least once a month. This growth highlights a rising interest in creative, hands-on activities as people seek ways to unwind, express their creativity, and enjoy personalized experiences.</a:t>
            </a:r>
            <a:endParaRPr lang="en-BE" dirty="0"/>
          </a:p>
        </p:txBody>
      </p:sp>
      <p:pic>
        <p:nvPicPr>
          <p:cNvPr id="7" name="Graphic 6" descr="Gnome with solid fill">
            <a:extLst>
              <a:ext uri="{FF2B5EF4-FFF2-40B4-BE49-F238E27FC236}">
                <a16:creationId xmlns:a16="http://schemas.microsoft.com/office/drawing/2014/main" id="{CED21D1E-6410-99AC-4A76-7632B85CD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2491" y="3504118"/>
            <a:ext cx="2160000" cy="216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DF3BB5-4789-02E0-3F73-7DF4A055AD14}"/>
              </a:ext>
            </a:extLst>
          </p:cNvPr>
          <p:cNvSpPr txBox="1"/>
          <p:nvPr/>
        </p:nvSpPr>
        <p:spPr>
          <a:xfrm>
            <a:off x="819636" y="2897614"/>
            <a:ext cx="5016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2800" b="1" dirty="0">
                <a:solidFill>
                  <a:schemeClr val="accent1"/>
                </a:solidFill>
              </a:rPr>
              <a:t>48% </a:t>
            </a:r>
            <a:r>
              <a:rPr lang="qaa-Latn-001" dirty="0"/>
              <a:t>of Belgians garden at least 1x month</a:t>
            </a:r>
            <a:endParaRPr lang="en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1FF25B-0FC6-876B-8A7F-634CC37906BC}"/>
              </a:ext>
            </a:extLst>
          </p:cNvPr>
          <p:cNvSpPr txBox="1"/>
          <p:nvPr/>
        </p:nvSpPr>
        <p:spPr>
          <a:xfrm>
            <a:off x="2745130" y="5664118"/>
            <a:ext cx="1011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2400" b="1" dirty="0">
                <a:solidFill>
                  <a:schemeClr val="accent2"/>
                </a:solidFill>
              </a:rPr>
              <a:t>+8%*</a:t>
            </a:r>
            <a:endParaRPr lang="en-BE" sz="2400" b="1" dirty="0">
              <a:solidFill>
                <a:schemeClr val="accent2"/>
              </a:solidFill>
            </a:endParaRPr>
          </a:p>
        </p:txBody>
      </p:sp>
      <p:pic>
        <p:nvPicPr>
          <p:cNvPr id="11" name="Graphic 10" descr="Palette with solid fill">
            <a:extLst>
              <a:ext uri="{FF2B5EF4-FFF2-40B4-BE49-F238E27FC236}">
                <a16:creationId xmlns:a16="http://schemas.microsoft.com/office/drawing/2014/main" id="{24967560-0264-0622-93C7-A24E28DC6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9509" y="3504118"/>
            <a:ext cx="2160000" cy="216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5BE3DB-8A72-04E4-B888-8B46BBEBEE21}"/>
              </a:ext>
            </a:extLst>
          </p:cNvPr>
          <p:cNvSpPr txBox="1"/>
          <p:nvPr/>
        </p:nvSpPr>
        <p:spPr>
          <a:xfrm>
            <a:off x="6355631" y="2873180"/>
            <a:ext cx="532775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qaa-Latn-001" sz="2800" b="1" dirty="0">
                <a:solidFill>
                  <a:schemeClr val="accent1"/>
                </a:solidFill>
              </a:rPr>
              <a:t>17% </a:t>
            </a:r>
            <a:r>
              <a:rPr lang="qaa-Latn-001" dirty="0"/>
              <a:t>of Belgians paint, draw, sculpt or craft at least 1x month</a:t>
            </a:r>
            <a:endParaRPr lang="en-B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535885-95DA-2032-A945-A1C442687122}"/>
              </a:ext>
            </a:extLst>
          </p:cNvPr>
          <p:cNvSpPr txBox="1"/>
          <p:nvPr/>
        </p:nvSpPr>
        <p:spPr>
          <a:xfrm>
            <a:off x="8496769" y="5664118"/>
            <a:ext cx="1202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2400" b="1" dirty="0">
                <a:solidFill>
                  <a:schemeClr val="accent2"/>
                </a:solidFill>
              </a:rPr>
              <a:t>+10%*</a:t>
            </a:r>
            <a:endParaRPr lang="en-BE" sz="2400" b="1" dirty="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A48DAC-4373-BFC5-F776-43D25E1965E7}"/>
              </a:ext>
            </a:extLst>
          </p:cNvPr>
          <p:cNvSpPr txBox="1"/>
          <p:nvPr/>
        </p:nvSpPr>
        <p:spPr>
          <a:xfrm>
            <a:off x="121232" y="6446609"/>
            <a:ext cx="41312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1400" dirty="0"/>
              <a:t>* </a:t>
            </a:r>
            <a:r>
              <a:rPr lang="nl-BE" sz="1400" dirty="0"/>
              <a:t>R</a:t>
            </a:r>
            <a:r>
              <a:rPr lang="qaa-Latn-001" sz="1400" dirty="0"/>
              <a:t>elative percentages between TGM23 and 24</a:t>
            </a:r>
            <a:endParaRPr lang="en-BE" sz="1400" dirty="0"/>
          </a:p>
        </p:txBody>
      </p:sp>
    </p:spTree>
    <p:extLst>
      <p:ext uri="{BB962C8B-B14F-4D97-AF65-F5344CB8AC3E}">
        <p14:creationId xmlns:p14="http://schemas.microsoft.com/office/powerpoint/2010/main" val="2182902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F096CDC-727B-45DB-E0C6-B45CE13B4594}"/>
              </a:ext>
            </a:extLst>
          </p:cNvPr>
          <p:cNvSpPr txBox="1"/>
          <p:nvPr/>
        </p:nvSpPr>
        <p:spPr>
          <a:xfrm>
            <a:off x="7845982" y="1981860"/>
            <a:ext cx="361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</a:rPr>
              <a:t>Where do Belgians travel to for holidays in Europe?</a:t>
            </a:r>
            <a:endParaRPr lang="en-BE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31D2A01-A069-1D9E-1528-33D1F57EA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900634"/>
              </p:ext>
            </p:extLst>
          </p:nvPr>
        </p:nvGraphicFramePr>
        <p:xfrm>
          <a:off x="7845982" y="3195888"/>
          <a:ext cx="3808134" cy="349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981">
                  <a:extLst>
                    <a:ext uri="{9D8B030D-6E8A-4147-A177-3AD203B41FA5}">
                      <a16:colId xmlns:a16="http://schemas.microsoft.com/office/drawing/2014/main" val="1047207803"/>
                    </a:ext>
                  </a:extLst>
                </a:gridCol>
                <a:gridCol w="1610127">
                  <a:extLst>
                    <a:ext uri="{9D8B030D-6E8A-4147-A177-3AD203B41FA5}">
                      <a16:colId xmlns:a16="http://schemas.microsoft.com/office/drawing/2014/main" val="2886188348"/>
                    </a:ext>
                  </a:extLst>
                </a:gridCol>
                <a:gridCol w="661901">
                  <a:extLst>
                    <a:ext uri="{9D8B030D-6E8A-4147-A177-3AD203B41FA5}">
                      <a16:colId xmlns:a16="http://schemas.microsoft.com/office/drawing/2014/main" val="1226762006"/>
                    </a:ext>
                  </a:extLst>
                </a:gridCol>
                <a:gridCol w="1194125">
                  <a:extLst>
                    <a:ext uri="{9D8B030D-6E8A-4147-A177-3AD203B41FA5}">
                      <a16:colId xmlns:a16="http://schemas.microsoft.com/office/drawing/2014/main" val="374211222"/>
                    </a:ext>
                  </a:extLst>
                </a:gridCol>
              </a:tblGrid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1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France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27%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-3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859067"/>
                  </a:ext>
                </a:extLst>
              </a:tr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2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Spain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15%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+1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61201"/>
                  </a:ext>
                </a:extLst>
              </a:tr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3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Netherlands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13%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-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594788"/>
                  </a:ext>
                </a:extLst>
              </a:tr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4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Italy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9%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-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34090"/>
                  </a:ext>
                </a:extLst>
              </a:tr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5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Germany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9%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589138"/>
                  </a:ext>
                </a:extLst>
              </a:tr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6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Greece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5%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-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80099"/>
                  </a:ext>
                </a:extLst>
              </a:tr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7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Great Britain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3%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-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69641"/>
                  </a:ext>
                </a:extLst>
              </a:tr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8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Austria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3%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-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201015"/>
                  </a:ext>
                </a:extLst>
              </a:tr>
              <a:tr h="388000">
                <a:tc>
                  <a:txBody>
                    <a:bodyPr/>
                    <a:lstStyle/>
                    <a:p>
                      <a:r>
                        <a:rPr lang="qaa-Latn-001" dirty="0"/>
                        <a:t>9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qaa-Latn-001" dirty="0"/>
                        <a:t>Switzerland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2%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qaa-Latn-001" dirty="0"/>
                        <a:t>-</a:t>
                      </a:r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195715"/>
                  </a:ext>
                </a:extLst>
              </a:tr>
            </a:tbl>
          </a:graphicData>
        </a:graphic>
      </p:graphicFrame>
      <p:pic>
        <p:nvPicPr>
          <p:cNvPr id="4" name="Picture 3" descr="A map of europe with different colored countries/regions&#10;&#10;Description automatically generated">
            <a:extLst>
              <a:ext uri="{FF2B5EF4-FFF2-40B4-BE49-F238E27FC236}">
                <a16:creationId xmlns:a16="http://schemas.microsoft.com/office/drawing/2014/main" id="{3E2E8652-2D4A-3EC1-72AC-839D43FEB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84" y="32657"/>
            <a:ext cx="6858000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19F425-2DBC-B456-0916-33DFC3DF01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qaa-Latn-001" dirty="0"/>
              <a:t>Holidays</a:t>
            </a:r>
            <a:endParaRPr lang="en-B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092B6-A381-C9EE-37AF-994B24BC8002}"/>
              </a:ext>
            </a:extLst>
          </p:cNvPr>
          <p:cNvSpPr txBox="1"/>
          <p:nvPr/>
        </p:nvSpPr>
        <p:spPr>
          <a:xfrm>
            <a:off x="9684970" y="2721794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Share</a:t>
            </a:r>
            <a:endParaRPr lang="en-BE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EBFA68-BF55-2CD6-6BFB-4FDB02E1D3CA}"/>
              </a:ext>
            </a:extLst>
          </p:cNvPr>
          <p:cNvSpPr txBox="1"/>
          <p:nvPr/>
        </p:nvSpPr>
        <p:spPr>
          <a:xfrm>
            <a:off x="10834670" y="2732953"/>
            <a:ext cx="1766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qaa-Latn-00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Growth</a:t>
            </a:r>
            <a:endParaRPr lang="en-BE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012502-8BE0-A887-B9F1-4743B5A901BA}"/>
              </a:ext>
            </a:extLst>
          </p:cNvPr>
          <p:cNvSpPr txBox="1"/>
          <p:nvPr/>
        </p:nvSpPr>
        <p:spPr>
          <a:xfrm>
            <a:off x="6542843" y="932154"/>
            <a:ext cx="5241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qaa-Latn-001" dirty="0"/>
              <a:t>Our favourite destinations remain popular, but is the ‘French Touch’ losing its popularity?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156053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DA763-E4C8-EDFB-57F1-912143AAD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1628C1-C3BB-DE01-5A00-60A6880CC0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qaa-Latn-001" dirty="0"/>
              <a:t>Energy Transition: Cars</a:t>
            </a:r>
            <a:endParaRPr lang="en-B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5F55F9B-B778-4E3B-6117-DEE4C2CC212F}"/>
              </a:ext>
            </a:extLst>
          </p:cNvPr>
          <p:cNvGrpSpPr/>
          <p:nvPr/>
        </p:nvGrpSpPr>
        <p:grpSpPr>
          <a:xfrm>
            <a:off x="1017431" y="905383"/>
            <a:ext cx="8186776" cy="5772150"/>
            <a:chOff x="601379" y="929758"/>
            <a:chExt cx="8186776" cy="5772150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553C5E22-1E6C-ED12-E00C-3BF5DF1B15C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32160716"/>
                </p:ext>
              </p:extLst>
            </p:nvPr>
          </p:nvGraphicFramePr>
          <p:xfrm>
            <a:off x="601379" y="929758"/>
            <a:ext cx="8186776" cy="57721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5FFD70-ACC8-FEED-B3CA-22E1DE720941}"/>
                </a:ext>
              </a:extLst>
            </p:cNvPr>
            <p:cNvSpPr txBox="1"/>
            <p:nvPr/>
          </p:nvSpPr>
          <p:spPr>
            <a:xfrm rot="863109">
              <a:off x="3948124" y="1312223"/>
              <a:ext cx="2408877" cy="1317067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4668384"/>
                </a:avLst>
              </a:prstTxWarp>
              <a:spAutoFit/>
            </a:bodyPr>
            <a:lstStyle/>
            <a:p>
              <a:r>
                <a:rPr lang="qaa-Latn-001" dirty="0"/>
                <a:t>TGM 24</a:t>
              </a:r>
              <a:endParaRPr lang="en-BE" dirty="0"/>
            </a:p>
          </p:txBody>
        </p:sp>
        <p:pic>
          <p:nvPicPr>
            <p:cNvPr id="8" name="Graphic 7" descr="Car with solid fill">
              <a:extLst>
                <a:ext uri="{FF2B5EF4-FFF2-40B4-BE49-F238E27FC236}">
                  <a16:creationId xmlns:a16="http://schemas.microsoft.com/office/drawing/2014/main" id="{4B71DE15-54FF-4426-14BA-D1D0BFE6A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43617" y="2893062"/>
              <a:ext cx="1502300" cy="139337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4A4EC11-9567-3924-7AAD-A41EE12C0BFF}"/>
                </a:ext>
              </a:extLst>
            </p:cNvPr>
            <p:cNvSpPr txBox="1"/>
            <p:nvPr/>
          </p:nvSpPr>
          <p:spPr>
            <a:xfrm rot="2157056">
              <a:off x="4642005" y="2551451"/>
              <a:ext cx="1823714" cy="650039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845631"/>
                </a:avLst>
              </a:prstTxWarp>
              <a:spAutoFit/>
            </a:bodyPr>
            <a:lstStyle/>
            <a:p>
              <a:r>
                <a:rPr lang="qaa-Latn-001" dirty="0"/>
                <a:t>TGM 23</a:t>
              </a:r>
              <a:endParaRPr lang="en-BE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61C4A37-39CA-55CD-CFA0-ADB804183076}"/>
              </a:ext>
            </a:extLst>
          </p:cNvPr>
          <p:cNvSpPr txBox="1"/>
          <p:nvPr/>
        </p:nvSpPr>
        <p:spPr>
          <a:xfrm>
            <a:off x="345899" y="896575"/>
            <a:ext cx="2771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qaa-Latn-001" sz="1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Fuel type of most used car</a:t>
            </a:r>
            <a:endParaRPr lang="en-BE" sz="14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B92668-834D-CAB3-3813-761AFD25BCC0}"/>
              </a:ext>
            </a:extLst>
          </p:cNvPr>
          <p:cNvSpPr txBox="1"/>
          <p:nvPr/>
        </p:nvSpPr>
        <p:spPr>
          <a:xfrm>
            <a:off x="113254" y="2356565"/>
            <a:ext cx="21187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shift to hybrids and electric cars shows progress, but there’s still a long road ahead in the energy transition journey.</a:t>
            </a:r>
            <a:endParaRPr lang="en-BE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C766EC2-5937-FD3F-F377-91452F493C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416133"/>
              </p:ext>
            </p:extLst>
          </p:nvPr>
        </p:nvGraphicFramePr>
        <p:xfrm>
          <a:off x="8905241" y="1344173"/>
          <a:ext cx="2620800" cy="444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94126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ABFB619-AA95-7586-CFC3-F565930DE5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solidFill>
            <a:schemeClr val="accent3"/>
          </a:solidFill>
        </p:spPr>
        <p:txBody>
          <a:bodyPr/>
          <a:lstStyle/>
          <a:p>
            <a:pPr marL="0" indent="0">
              <a:buNone/>
            </a:pPr>
            <a:endParaRPr lang="en-BE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61BA0AB-0F2D-45BF-B4A0-40CB99A1AEAC}"/>
              </a:ext>
            </a:extLst>
          </p:cNvPr>
          <p:cNvSpPr txBox="1">
            <a:spLocks/>
          </p:cNvSpPr>
          <p:nvPr/>
        </p:nvSpPr>
        <p:spPr>
          <a:xfrm>
            <a:off x="407990" y="411391"/>
            <a:ext cx="6696074" cy="15047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qaa-Latn-001" b="1" dirty="0">
                <a:solidFill>
                  <a:schemeClr val="tx2"/>
                </a:solidFill>
              </a:rPr>
              <a:t>Energy Transition: Homes</a:t>
            </a:r>
            <a:endParaRPr lang="en-BE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95679F-23B8-C7AB-0A21-5047109FD736}"/>
              </a:ext>
            </a:extLst>
          </p:cNvPr>
          <p:cNvSpPr txBox="1"/>
          <p:nvPr/>
        </p:nvSpPr>
        <p:spPr>
          <a:xfrm>
            <a:off x="8257101" y="1796793"/>
            <a:ext cx="35999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Gas, electricity, wood, and </a:t>
            </a:r>
            <a:r>
              <a:rPr lang="en-US" sz="2400" dirty="0" err="1"/>
              <a:t>mazout</a:t>
            </a:r>
            <a:r>
              <a:rPr lang="en-US" sz="2400" dirty="0"/>
              <a:t> saw a slight decrease, while heat pumps &amp;</a:t>
            </a:r>
            <a:r>
              <a:rPr lang="qaa-Latn-001" sz="2400" dirty="0"/>
              <a:t> solar show growth</a:t>
            </a:r>
            <a:r>
              <a:rPr lang="en-US" sz="2400" dirty="0"/>
              <a:t>. This trend aligns with ongoing market developments in energy-efficient heating solutions, supported by available incentives</a:t>
            </a:r>
            <a:endParaRPr lang="en-BE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CA1456-2666-60E3-8544-BE94128DD864}"/>
              </a:ext>
            </a:extLst>
          </p:cNvPr>
          <p:cNvSpPr/>
          <p:nvPr/>
        </p:nvSpPr>
        <p:spPr>
          <a:xfrm>
            <a:off x="8648700" y="411391"/>
            <a:ext cx="523875" cy="109355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84F4FB20-8854-CB44-D76D-53A0BE7B4F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752795"/>
              </p:ext>
            </p:extLst>
          </p:nvPr>
        </p:nvGraphicFramePr>
        <p:xfrm>
          <a:off x="406966" y="1066800"/>
          <a:ext cx="7365433" cy="525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543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55884-8FB4-01CB-A9C2-AE0E86F49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60DC32-0861-3F6E-C1DD-D06576B791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qaa-Latn-001" dirty="0"/>
              <a:t>Personal Finance</a:t>
            </a:r>
            <a:endParaRPr lang="en-BE" dirty="0"/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8F3B9599-080C-1C9A-89C0-81DA514BF000}"/>
              </a:ext>
            </a:extLst>
          </p:cNvPr>
          <p:cNvSpPr txBox="1"/>
          <p:nvPr/>
        </p:nvSpPr>
        <p:spPr>
          <a:xfrm>
            <a:off x="1146448" y="1485195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dirty="0"/>
              <a:t>TGM23</a:t>
            </a:r>
            <a:endParaRPr lang="en-BE" dirty="0"/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FE9AEFFE-4DC2-C559-CC37-DE063513981D}"/>
              </a:ext>
            </a:extLst>
          </p:cNvPr>
          <p:cNvSpPr txBox="1"/>
          <p:nvPr/>
        </p:nvSpPr>
        <p:spPr>
          <a:xfrm>
            <a:off x="4515164" y="1455397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dirty="0"/>
              <a:t>TGM24</a:t>
            </a:r>
            <a:endParaRPr lang="en-BE" dirty="0"/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760C9AF0-75E9-9420-1EE0-1B70827B285C}"/>
              </a:ext>
            </a:extLst>
          </p:cNvPr>
          <p:cNvSpPr txBox="1"/>
          <p:nvPr/>
        </p:nvSpPr>
        <p:spPr>
          <a:xfrm>
            <a:off x="534375" y="908997"/>
            <a:ext cx="572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qaa-Latn-001" dirty="0"/>
              <a:t>% Belgians with bonds (private or government)</a:t>
            </a:r>
            <a:endParaRPr lang="en-BE" dirty="0"/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D8C236BC-0C8B-2C2C-FA34-15696E57867B}"/>
              </a:ext>
            </a:extLst>
          </p:cNvPr>
          <p:cNvSpPr txBox="1"/>
          <p:nvPr/>
        </p:nvSpPr>
        <p:spPr>
          <a:xfrm>
            <a:off x="1103316" y="4195119"/>
            <a:ext cx="925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2800" dirty="0"/>
              <a:t>13%</a:t>
            </a:r>
            <a:endParaRPr lang="en-BE" sz="2800" dirty="0"/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D4A9EA20-DB9B-4180-BA5B-C544DB466409}"/>
              </a:ext>
            </a:extLst>
          </p:cNvPr>
          <p:cNvSpPr txBox="1"/>
          <p:nvPr/>
        </p:nvSpPr>
        <p:spPr>
          <a:xfrm>
            <a:off x="4534399" y="4194253"/>
            <a:ext cx="925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2800" dirty="0"/>
              <a:t>17%</a:t>
            </a:r>
            <a:endParaRPr lang="en-BE" sz="2800" dirty="0"/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6593E5DB-8DA5-38E1-4968-7A7A0CA2C124}"/>
              </a:ext>
            </a:extLst>
          </p:cNvPr>
          <p:cNvSpPr txBox="1"/>
          <p:nvPr/>
        </p:nvSpPr>
        <p:spPr>
          <a:xfrm>
            <a:off x="304345" y="4923530"/>
            <a:ext cx="6204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TGM results reflect the growing market trend toward </a:t>
            </a:r>
            <a:r>
              <a:rPr lang="qaa-Latn-001" dirty="0"/>
              <a:t>(government) </a:t>
            </a:r>
            <a:r>
              <a:rPr lang="en-US" dirty="0"/>
              <a:t>bonds</a:t>
            </a:r>
            <a:r>
              <a:rPr lang="qaa-Latn-001" dirty="0"/>
              <a:t> during the TGM24 field work</a:t>
            </a:r>
            <a:r>
              <a:rPr lang="en-US" dirty="0"/>
              <a:t>, with their share jumping from 13% to 17% between TGM23 and TGM24.</a:t>
            </a:r>
            <a:endParaRPr lang="en-BE" dirty="0"/>
          </a:p>
        </p:txBody>
      </p:sp>
      <p:graphicFrame>
        <p:nvGraphicFramePr>
          <p:cNvPr id="368" name="Chart 367">
            <a:extLst>
              <a:ext uri="{FF2B5EF4-FFF2-40B4-BE49-F238E27FC236}">
                <a16:creationId xmlns:a16="http://schemas.microsoft.com/office/drawing/2014/main" id="{07BC9CCD-7BAE-ED10-9DDE-B90AF80E3339}"/>
              </a:ext>
            </a:extLst>
          </p:cNvPr>
          <p:cNvGraphicFramePr>
            <a:graphicFrameLocks/>
          </p:cNvGraphicFramePr>
          <p:nvPr/>
        </p:nvGraphicFramePr>
        <p:xfrm>
          <a:off x="7210076" y="2299121"/>
          <a:ext cx="4642650" cy="4058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9" name="TextBox 368">
            <a:extLst>
              <a:ext uri="{FF2B5EF4-FFF2-40B4-BE49-F238E27FC236}">
                <a16:creationId xmlns:a16="http://schemas.microsoft.com/office/drawing/2014/main" id="{D088EEF4-F209-50EA-67FC-BE1A503F7B0F}"/>
              </a:ext>
            </a:extLst>
          </p:cNvPr>
          <p:cNvSpPr txBox="1"/>
          <p:nvPr/>
        </p:nvSpPr>
        <p:spPr>
          <a:xfrm>
            <a:off x="7448550" y="1039898"/>
            <a:ext cx="4209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TGM24 results show that bonds and stocks are more popular among higher social groups</a:t>
            </a:r>
            <a:endParaRPr lang="en-BE" dirty="0"/>
          </a:p>
        </p:txBody>
      </p: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E014F15F-42E5-1CE2-E872-43256AA49584}"/>
              </a:ext>
            </a:extLst>
          </p:cNvPr>
          <p:cNvGrpSpPr/>
          <p:nvPr/>
        </p:nvGrpSpPr>
        <p:grpSpPr>
          <a:xfrm>
            <a:off x="527027" y="1916113"/>
            <a:ext cx="2162315" cy="2119177"/>
            <a:chOff x="527027" y="1916113"/>
            <a:chExt cx="2162315" cy="21191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8CA8F75-2310-53B8-E2D1-FF97C3C19CC8}"/>
                </a:ext>
              </a:extLst>
            </p:cNvPr>
            <p:cNvGrpSpPr/>
            <p:nvPr/>
          </p:nvGrpSpPr>
          <p:grpSpPr>
            <a:xfrm>
              <a:off x="527027" y="1916113"/>
              <a:ext cx="2162315" cy="180000"/>
              <a:chOff x="534375" y="1916113"/>
              <a:chExt cx="2162315" cy="180000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609A270-2E2E-68C3-E2EF-07312B4805EA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EE4717B2-88B2-F1CB-73BB-5EE026632680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9ACB76F-A48B-C89E-D1F8-E1DD32C1DE9F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351316B-3FD5-17C5-FFEF-172A85C22180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BE6419C-612B-3452-7F39-EBB1A3453053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80AD24D-42C9-1AF1-4DD8-5CA2985F4C4A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128B595-F628-FC89-4EAF-53B70202BFD3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90CBF2D-52E6-CA51-D8C6-CF8B7D6D4EEA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DF50745-6B18-DDF9-4C14-6FEE2C2C522B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BCD05D7-A25B-148F-B5FF-3C3FCD8A7CEF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9BDD2ED-3FF7-1B5E-60C0-029D7730E750}"/>
                </a:ext>
              </a:extLst>
            </p:cNvPr>
            <p:cNvGrpSpPr/>
            <p:nvPr/>
          </p:nvGrpSpPr>
          <p:grpSpPr>
            <a:xfrm>
              <a:off x="527027" y="2131577"/>
              <a:ext cx="2162315" cy="180000"/>
              <a:chOff x="534375" y="1916113"/>
              <a:chExt cx="2162315" cy="18000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26AACAF0-141D-05D7-E193-18052E8B4E8A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A939213-258A-A025-5678-5D2301808A37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AFCC302-3760-20CB-8C6E-E394173B1D0B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91FCE89-B7FA-DE33-6565-DD4CFBD26616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0B252F5-BED4-53E5-39D2-AB7084DA5DBB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09E90BD-3068-0B68-6D7D-5BAE158A1857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21580B-8C47-234A-F21A-6BC57D1B53FE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3FF6DD53-65CD-484C-6505-F67AACCF7352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EE50667-1E13-C6B7-B0A7-6DAE9092EF1D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FA1CBCD2-3495-65B6-8B35-D9B9D42810F0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E588B54-4A2B-6FD2-E922-256C2689B8A8}"/>
                </a:ext>
              </a:extLst>
            </p:cNvPr>
            <p:cNvGrpSpPr/>
            <p:nvPr/>
          </p:nvGrpSpPr>
          <p:grpSpPr>
            <a:xfrm>
              <a:off x="527027" y="2347041"/>
              <a:ext cx="2162315" cy="180000"/>
              <a:chOff x="534375" y="1916113"/>
              <a:chExt cx="2162315" cy="180000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30934DB-205D-72D0-D8F5-1441C25D61B5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B8CFE2AF-529A-027F-D49E-4F189D4478DA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83F4F6F9-2E90-CCB6-2D30-7FDB3465390B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CCFE2A9B-CC9C-45F8-0643-4157D59BA292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3592A22-A066-8C11-04C3-03938C2B387A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B0E854C3-BAEE-1275-FF45-161C73113E8E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B15EC75-F207-7213-361D-0AD51CF9D532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176DB807-22F0-56B0-9840-C4622C5F911D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7C50BAB-300D-C399-64A2-86EE3A9EF6A5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9A38DAA-8898-6B9B-6897-626702C45AE9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FAEDE76-1B91-F5D7-DAD1-DF194ABE0E21}"/>
                </a:ext>
              </a:extLst>
            </p:cNvPr>
            <p:cNvGrpSpPr/>
            <p:nvPr/>
          </p:nvGrpSpPr>
          <p:grpSpPr>
            <a:xfrm>
              <a:off x="527027" y="2562505"/>
              <a:ext cx="2162315" cy="180000"/>
              <a:chOff x="534375" y="1916113"/>
              <a:chExt cx="2162315" cy="18000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DBCDFD68-3DD4-FBA3-93D5-44AE44A3F5CD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8624ECAB-2DA3-6F45-FA2A-ED849DEE2204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B4E18E63-8FF2-02BB-3EF0-BCBC45BBB5D3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9A759BFB-8B89-9CAB-03FE-7FEEFF66A0C7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A1162FDE-0035-86BA-C324-B77AFCFF638A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8C5A7462-675E-7E81-22A3-8CFD09F3163A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1DB9CA4-737D-30D0-D989-916BEFFB7926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B40CF7C6-CFC8-760E-99C9-33D022928E16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31F248BC-5775-8A47-FA2C-387C702BB9C8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6DE344CC-94D3-C789-6113-DB630225A8B0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3835553-61CB-1D34-1A66-CE8AEBA5F11E}"/>
                </a:ext>
              </a:extLst>
            </p:cNvPr>
            <p:cNvGrpSpPr/>
            <p:nvPr/>
          </p:nvGrpSpPr>
          <p:grpSpPr>
            <a:xfrm>
              <a:off x="527027" y="2777969"/>
              <a:ext cx="2162315" cy="180000"/>
              <a:chOff x="534375" y="1916113"/>
              <a:chExt cx="2162315" cy="180000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7D2F2055-9677-5D7C-DE5B-5A18B5B82EDD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F4BF7AFD-10C7-D020-7B36-D6D77B2C8DBC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75BCE85-A710-3FBE-1A74-3F06080E763A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14662B65-8A1B-C0C5-DD3F-4CAFECF90772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3EF0C44-6EF9-38C7-41EE-A0D22352D387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EF100F85-3DD7-BFEC-B2EA-1D71153FAA85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7E274A83-8B7A-51A1-44AF-8DFF027B3E1F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F81EB11-136A-985A-D222-9B909EB7E9AF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8AA982C2-8496-E33B-6DE7-EE06C6C97AE9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94C31FA1-A638-C3E5-A58F-6FD23202FD28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5B1282D-CC88-6ACD-E9A0-834BD656A697}"/>
                </a:ext>
              </a:extLst>
            </p:cNvPr>
            <p:cNvGrpSpPr/>
            <p:nvPr/>
          </p:nvGrpSpPr>
          <p:grpSpPr>
            <a:xfrm>
              <a:off x="527027" y="2993433"/>
              <a:ext cx="2162315" cy="180000"/>
              <a:chOff x="534375" y="1916113"/>
              <a:chExt cx="2162315" cy="180000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CF204198-DF5D-8E42-FB7E-D31EBED5B8CC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7851F9A-97FB-F9F8-0720-23E43738B2FE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4AE0EE27-A258-546A-8815-1E84C7A1D57C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657373ED-1BBB-964B-A93B-A76BEE2476EC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1287ED76-504B-008A-454E-E5BB568A4F2A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C22489F9-7FED-4F0C-4DA1-0FBB52CFCC0D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6FAF1456-6F8D-7EDE-48E7-C60A195EEF3F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E2DAF7DB-F2A6-F8F9-E361-9D036F5D8E4F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162F5952-ED66-BA04-5130-3DB02EB33E5B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A01D3304-753D-EE31-4454-35652220784F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B3413E82-AAB2-DDC8-10F0-48297911F3F7}"/>
                </a:ext>
              </a:extLst>
            </p:cNvPr>
            <p:cNvGrpSpPr/>
            <p:nvPr/>
          </p:nvGrpSpPr>
          <p:grpSpPr>
            <a:xfrm>
              <a:off x="527027" y="3208897"/>
              <a:ext cx="2162315" cy="180000"/>
              <a:chOff x="534375" y="1916113"/>
              <a:chExt cx="2162315" cy="180000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812A1668-BE2D-5292-1B9E-958A03A5F34A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92825E10-5EB9-6ABE-1AAA-0D03FD8BEA43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1A37B83D-4F97-5EF6-0138-30D03B04B32D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60356E7D-6A3C-948B-298D-0320CAC65F54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1A12BA8E-0901-265B-B5C5-B3B91F1654A3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3373C540-A881-2A26-012E-4EEEB4DEB912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527E12BA-BA9C-1E6C-428A-49815A6C2C02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33526E0-37B7-5F0E-AB39-CB01F19BED81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52299D97-DCB9-16D6-B486-C5023A8B8005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3BCFE3A-74F0-AC26-0DB3-89B43D25A395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3AEBCAC2-7A22-8B04-604A-D81D76B24633}"/>
                </a:ext>
              </a:extLst>
            </p:cNvPr>
            <p:cNvGrpSpPr/>
            <p:nvPr/>
          </p:nvGrpSpPr>
          <p:grpSpPr>
            <a:xfrm>
              <a:off x="527027" y="3424361"/>
              <a:ext cx="2162315" cy="180000"/>
              <a:chOff x="534375" y="1916113"/>
              <a:chExt cx="2162315" cy="180000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F75A66FE-AC8A-0655-3A28-E444D6C01AE4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EC49FBAC-1E64-B922-F7B5-789A41BD9A9B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2C784CA8-865C-A7F0-666B-9328EC2BDE01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D66FC575-B6F3-BACA-7601-CA77550BAC26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BECBD083-382D-FC1C-69D3-C6297FDB39F3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8E8886DC-9A81-A5A7-7521-0D52A9116225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780809FA-06D5-8C43-AB24-B54687C9EE94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D5699CC-8630-F4E5-8D1D-0967C98FEEFA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BA7724C5-DE17-3C2E-95AC-3EBAA99E9BEC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FA2ED011-3BE0-DBF6-8126-6DA66DECC1BF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E5EE5026-885D-5C81-E6FF-A93C363B49EE}"/>
                </a:ext>
              </a:extLst>
            </p:cNvPr>
            <p:cNvGrpSpPr/>
            <p:nvPr/>
          </p:nvGrpSpPr>
          <p:grpSpPr>
            <a:xfrm>
              <a:off x="527027" y="3639825"/>
              <a:ext cx="2162315" cy="180000"/>
              <a:chOff x="534375" y="1916113"/>
              <a:chExt cx="2162315" cy="180000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8C4E9AB0-8C0F-2299-B725-1A54870CE385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FBCFF6DE-3347-4E1B-0C7F-549C9F19BA77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82E9DA8A-4A23-C445-7BBC-121C4F66B024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D7ED2815-3437-FDFB-9F11-B8FB3CB435CF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75F0A976-E064-2F98-81EB-7B1EC3E292AC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BD51202B-F3B8-D284-CDD9-E885936D9FE8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275EACAE-B2D4-4766-CD94-D71FBE6A0524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3C9EA6D4-1808-4346-99A7-8FA7E4181565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0A53194B-C6D7-216A-F83A-7F98CB1CE705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1B57A691-4F46-840D-95D2-6D301BF606E6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8931AB5-5531-AE33-B4AB-8D4B249FB657}"/>
                </a:ext>
              </a:extLst>
            </p:cNvPr>
            <p:cNvGrpSpPr/>
            <p:nvPr/>
          </p:nvGrpSpPr>
          <p:grpSpPr>
            <a:xfrm>
              <a:off x="527027" y="3855290"/>
              <a:ext cx="2162315" cy="180000"/>
              <a:chOff x="534375" y="1916113"/>
              <a:chExt cx="2162315" cy="180000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C1BB10AF-CEA7-654F-C994-FAED458E6475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1156A8A2-8A4C-0516-05D3-24E4252D3D6C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88269E29-BD6A-0524-36C8-0A67C36BD196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C3CAB4F4-8AD5-FE8D-35A3-9B79164CA9DB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1F448305-6B91-1AD7-81A3-207354DF0F3D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27E59D1C-C777-E364-66F2-D713C2E6F381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58" name="Oval 357">
                <a:extLst>
                  <a:ext uri="{FF2B5EF4-FFF2-40B4-BE49-F238E27FC236}">
                    <a16:creationId xmlns:a16="http://schemas.microsoft.com/office/drawing/2014/main" id="{8915CABD-D347-D995-46D4-2C636BEBDB50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370" name="Oval 369">
                <a:extLst>
                  <a:ext uri="{FF2B5EF4-FFF2-40B4-BE49-F238E27FC236}">
                    <a16:creationId xmlns:a16="http://schemas.microsoft.com/office/drawing/2014/main" id="{033270B1-3893-8693-72A0-B02089EF5AD1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71" name="Oval 370">
                <a:extLst>
                  <a:ext uri="{FF2B5EF4-FFF2-40B4-BE49-F238E27FC236}">
                    <a16:creationId xmlns:a16="http://schemas.microsoft.com/office/drawing/2014/main" id="{24FD8D16-4845-E704-E83F-A5B1997FE1EE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72" name="Oval 371">
                <a:extLst>
                  <a:ext uri="{FF2B5EF4-FFF2-40B4-BE49-F238E27FC236}">
                    <a16:creationId xmlns:a16="http://schemas.microsoft.com/office/drawing/2014/main" id="{76AECA5E-C18A-3154-5037-F71833641C62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0715884E-D760-9567-1A87-D1BD590B7714}"/>
              </a:ext>
            </a:extLst>
          </p:cNvPr>
          <p:cNvGrpSpPr/>
          <p:nvPr/>
        </p:nvGrpSpPr>
        <p:grpSpPr>
          <a:xfrm>
            <a:off x="3865904" y="1898380"/>
            <a:ext cx="2162315" cy="2119177"/>
            <a:chOff x="527027" y="1916113"/>
            <a:chExt cx="2162315" cy="2119177"/>
          </a:xfrm>
        </p:grpSpPr>
        <p:grpSp>
          <p:nvGrpSpPr>
            <p:cNvPr id="375" name="Group 374">
              <a:extLst>
                <a:ext uri="{FF2B5EF4-FFF2-40B4-BE49-F238E27FC236}">
                  <a16:creationId xmlns:a16="http://schemas.microsoft.com/office/drawing/2014/main" id="{41F13623-7D2A-2140-C779-B84735B5DD5A}"/>
                </a:ext>
              </a:extLst>
            </p:cNvPr>
            <p:cNvGrpSpPr/>
            <p:nvPr/>
          </p:nvGrpSpPr>
          <p:grpSpPr>
            <a:xfrm>
              <a:off x="527027" y="1916113"/>
              <a:ext cx="2162315" cy="180000"/>
              <a:chOff x="534375" y="1916113"/>
              <a:chExt cx="2162315" cy="180000"/>
            </a:xfrm>
          </p:grpSpPr>
          <p:sp>
            <p:nvSpPr>
              <p:cNvPr id="475" name="Oval 474">
                <a:extLst>
                  <a:ext uri="{FF2B5EF4-FFF2-40B4-BE49-F238E27FC236}">
                    <a16:creationId xmlns:a16="http://schemas.microsoft.com/office/drawing/2014/main" id="{5A490F70-C476-8D9A-BBA4-2E76C3DCC83D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76" name="Oval 475">
                <a:extLst>
                  <a:ext uri="{FF2B5EF4-FFF2-40B4-BE49-F238E27FC236}">
                    <a16:creationId xmlns:a16="http://schemas.microsoft.com/office/drawing/2014/main" id="{109F1F27-244B-45B3-56DC-1AF9CAB281F5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77" name="Oval 476">
                <a:extLst>
                  <a:ext uri="{FF2B5EF4-FFF2-40B4-BE49-F238E27FC236}">
                    <a16:creationId xmlns:a16="http://schemas.microsoft.com/office/drawing/2014/main" id="{196781E7-C975-6049-DA59-FC2C67513325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78" name="Oval 477">
                <a:extLst>
                  <a:ext uri="{FF2B5EF4-FFF2-40B4-BE49-F238E27FC236}">
                    <a16:creationId xmlns:a16="http://schemas.microsoft.com/office/drawing/2014/main" id="{60E0A3BF-A137-2BD0-2D3B-0784F0678611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79" name="Oval 478">
                <a:extLst>
                  <a:ext uri="{FF2B5EF4-FFF2-40B4-BE49-F238E27FC236}">
                    <a16:creationId xmlns:a16="http://schemas.microsoft.com/office/drawing/2014/main" id="{0C6F96C2-80D4-401D-59CF-C09A40C2AE49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80" name="Oval 479">
                <a:extLst>
                  <a:ext uri="{FF2B5EF4-FFF2-40B4-BE49-F238E27FC236}">
                    <a16:creationId xmlns:a16="http://schemas.microsoft.com/office/drawing/2014/main" id="{0D7B02A8-9FFC-E0EA-C673-AC37304B15C8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1A926C94-8399-78F3-D859-89D055F9E777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82" name="Oval 481">
                <a:extLst>
                  <a:ext uri="{FF2B5EF4-FFF2-40B4-BE49-F238E27FC236}">
                    <a16:creationId xmlns:a16="http://schemas.microsoft.com/office/drawing/2014/main" id="{A3DBC73D-2C4C-343D-5A75-088C7DEFE931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3C29D7A1-7796-371F-2DEB-BCE4F886F44B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1D18B0A4-D560-44FC-A250-5242D199585B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1E70566E-9CAD-4CD0-CF26-559E6F3EF728}"/>
                </a:ext>
              </a:extLst>
            </p:cNvPr>
            <p:cNvGrpSpPr/>
            <p:nvPr/>
          </p:nvGrpSpPr>
          <p:grpSpPr>
            <a:xfrm>
              <a:off x="527027" y="2131577"/>
              <a:ext cx="2162315" cy="180000"/>
              <a:chOff x="534375" y="1916113"/>
              <a:chExt cx="2162315" cy="180000"/>
            </a:xfrm>
          </p:grpSpPr>
          <p:sp>
            <p:nvSpPr>
              <p:cNvPr id="465" name="Oval 464">
                <a:extLst>
                  <a:ext uri="{FF2B5EF4-FFF2-40B4-BE49-F238E27FC236}">
                    <a16:creationId xmlns:a16="http://schemas.microsoft.com/office/drawing/2014/main" id="{65D82153-A512-C47F-57D6-A73DF2CFAF61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66" name="Oval 465">
                <a:extLst>
                  <a:ext uri="{FF2B5EF4-FFF2-40B4-BE49-F238E27FC236}">
                    <a16:creationId xmlns:a16="http://schemas.microsoft.com/office/drawing/2014/main" id="{6406539B-BC54-A04E-999A-C1218A504636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67" name="Oval 466">
                <a:extLst>
                  <a:ext uri="{FF2B5EF4-FFF2-40B4-BE49-F238E27FC236}">
                    <a16:creationId xmlns:a16="http://schemas.microsoft.com/office/drawing/2014/main" id="{4AB20D58-1627-B710-1E50-A89178CE9AAF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68" name="Oval 467">
                <a:extLst>
                  <a:ext uri="{FF2B5EF4-FFF2-40B4-BE49-F238E27FC236}">
                    <a16:creationId xmlns:a16="http://schemas.microsoft.com/office/drawing/2014/main" id="{1A8097C3-B399-69BF-A132-BA072B942B3B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582ACC96-633D-951F-6BFD-5021685C66E6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70" name="Oval 469">
                <a:extLst>
                  <a:ext uri="{FF2B5EF4-FFF2-40B4-BE49-F238E27FC236}">
                    <a16:creationId xmlns:a16="http://schemas.microsoft.com/office/drawing/2014/main" id="{0FCCAF28-6835-793A-3A32-7A8A171D2E84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71" name="Oval 470">
                <a:extLst>
                  <a:ext uri="{FF2B5EF4-FFF2-40B4-BE49-F238E27FC236}">
                    <a16:creationId xmlns:a16="http://schemas.microsoft.com/office/drawing/2014/main" id="{9FB52920-B034-E4CF-249F-C1DCA1918614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72" name="Oval 471">
                <a:extLst>
                  <a:ext uri="{FF2B5EF4-FFF2-40B4-BE49-F238E27FC236}">
                    <a16:creationId xmlns:a16="http://schemas.microsoft.com/office/drawing/2014/main" id="{1CF035DD-B09C-4AC3-206D-760656EDE346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73" name="Oval 472">
                <a:extLst>
                  <a:ext uri="{FF2B5EF4-FFF2-40B4-BE49-F238E27FC236}">
                    <a16:creationId xmlns:a16="http://schemas.microsoft.com/office/drawing/2014/main" id="{28F6ADD1-3061-B15D-5F13-7B8A386E11BE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74" name="Oval 473">
                <a:extLst>
                  <a:ext uri="{FF2B5EF4-FFF2-40B4-BE49-F238E27FC236}">
                    <a16:creationId xmlns:a16="http://schemas.microsoft.com/office/drawing/2014/main" id="{66F6D2AF-D0DD-49C9-7186-E8CD9F017C40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D4C03888-AE48-C8E2-33E4-88DF9E349B3E}"/>
                </a:ext>
              </a:extLst>
            </p:cNvPr>
            <p:cNvGrpSpPr/>
            <p:nvPr/>
          </p:nvGrpSpPr>
          <p:grpSpPr>
            <a:xfrm>
              <a:off x="527027" y="2347041"/>
              <a:ext cx="2162315" cy="180000"/>
              <a:chOff x="534375" y="1916113"/>
              <a:chExt cx="2162315" cy="180000"/>
            </a:xfrm>
          </p:grpSpPr>
          <p:sp>
            <p:nvSpPr>
              <p:cNvPr id="455" name="Oval 454">
                <a:extLst>
                  <a:ext uri="{FF2B5EF4-FFF2-40B4-BE49-F238E27FC236}">
                    <a16:creationId xmlns:a16="http://schemas.microsoft.com/office/drawing/2014/main" id="{AF623FF1-3AF8-7F8E-F40D-8ADFEAC231C3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56" name="Oval 455">
                <a:extLst>
                  <a:ext uri="{FF2B5EF4-FFF2-40B4-BE49-F238E27FC236}">
                    <a16:creationId xmlns:a16="http://schemas.microsoft.com/office/drawing/2014/main" id="{821DA524-1576-3B9A-B6D7-BD32179EBC57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6D383693-8484-049D-3463-659018925C61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58" name="Oval 457">
                <a:extLst>
                  <a:ext uri="{FF2B5EF4-FFF2-40B4-BE49-F238E27FC236}">
                    <a16:creationId xmlns:a16="http://schemas.microsoft.com/office/drawing/2014/main" id="{C4902783-573B-FE83-C4F9-D29F33702D7F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59" name="Oval 458">
                <a:extLst>
                  <a:ext uri="{FF2B5EF4-FFF2-40B4-BE49-F238E27FC236}">
                    <a16:creationId xmlns:a16="http://schemas.microsoft.com/office/drawing/2014/main" id="{CD3D8A20-937A-0A09-4B6C-8B8081EBF563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0308A540-E335-097D-6DCE-05DB17053F14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61" name="Oval 460">
                <a:extLst>
                  <a:ext uri="{FF2B5EF4-FFF2-40B4-BE49-F238E27FC236}">
                    <a16:creationId xmlns:a16="http://schemas.microsoft.com/office/drawing/2014/main" id="{602FBF85-49B0-F8D6-CC5C-48F0BB88A7E3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62" name="Oval 461">
                <a:extLst>
                  <a:ext uri="{FF2B5EF4-FFF2-40B4-BE49-F238E27FC236}">
                    <a16:creationId xmlns:a16="http://schemas.microsoft.com/office/drawing/2014/main" id="{601322FC-0D1E-0AA0-16C0-D90A09EB5F3C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63" name="Oval 462">
                <a:extLst>
                  <a:ext uri="{FF2B5EF4-FFF2-40B4-BE49-F238E27FC236}">
                    <a16:creationId xmlns:a16="http://schemas.microsoft.com/office/drawing/2014/main" id="{BD11F282-BAD7-2CD1-1BB9-BEAD026FEA3D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64" name="Oval 463">
                <a:extLst>
                  <a:ext uri="{FF2B5EF4-FFF2-40B4-BE49-F238E27FC236}">
                    <a16:creationId xmlns:a16="http://schemas.microsoft.com/office/drawing/2014/main" id="{4B9EE570-8478-2514-A461-B52CCE741765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81D98C2E-5687-70BE-F3C0-54594C617F44}"/>
                </a:ext>
              </a:extLst>
            </p:cNvPr>
            <p:cNvGrpSpPr/>
            <p:nvPr/>
          </p:nvGrpSpPr>
          <p:grpSpPr>
            <a:xfrm>
              <a:off x="527027" y="2562505"/>
              <a:ext cx="2162315" cy="180000"/>
              <a:chOff x="534375" y="1916113"/>
              <a:chExt cx="2162315" cy="180000"/>
            </a:xfrm>
          </p:grpSpPr>
          <p:sp>
            <p:nvSpPr>
              <p:cNvPr id="445" name="Oval 444">
                <a:extLst>
                  <a:ext uri="{FF2B5EF4-FFF2-40B4-BE49-F238E27FC236}">
                    <a16:creationId xmlns:a16="http://schemas.microsoft.com/office/drawing/2014/main" id="{8C1C03A3-C395-881E-A3E0-79DA0010D248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46" name="Oval 445">
                <a:extLst>
                  <a:ext uri="{FF2B5EF4-FFF2-40B4-BE49-F238E27FC236}">
                    <a16:creationId xmlns:a16="http://schemas.microsoft.com/office/drawing/2014/main" id="{B4D1A3AF-C4EA-B827-51A2-CD8B8598009E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47" name="Oval 446">
                <a:extLst>
                  <a:ext uri="{FF2B5EF4-FFF2-40B4-BE49-F238E27FC236}">
                    <a16:creationId xmlns:a16="http://schemas.microsoft.com/office/drawing/2014/main" id="{46CF2967-AD23-ADAF-5943-557A2F7B6B17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48" name="Oval 447">
                <a:extLst>
                  <a:ext uri="{FF2B5EF4-FFF2-40B4-BE49-F238E27FC236}">
                    <a16:creationId xmlns:a16="http://schemas.microsoft.com/office/drawing/2014/main" id="{E4855303-E51C-BA77-18DB-469774DF33F6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49" name="Oval 448">
                <a:extLst>
                  <a:ext uri="{FF2B5EF4-FFF2-40B4-BE49-F238E27FC236}">
                    <a16:creationId xmlns:a16="http://schemas.microsoft.com/office/drawing/2014/main" id="{5F6DE7BD-668E-5151-64F5-280F0B55078E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50" name="Oval 449">
                <a:extLst>
                  <a:ext uri="{FF2B5EF4-FFF2-40B4-BE49-F238E27FC236}">
                    <a16:creationId xmlns:a16="http://schemas.microsoft.com/office/drawing/2014/main" id="{BEC7DA37-419A-0DA0-1285-8A1287821736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51" name="Oval 450">
                <a:extLst>
                  <a:ext uri="{FF2B5EF4-FFF2-40B4-BE49-F238E27FC236}">
                    <a16:creationId xmlns:a16="http://schemas.microsoft.com/office/drawing/2014/main" id="{9D9A538C-4BC3-A400-FD4A-1032FA8D2353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52" name="Oval 451">
                <a:extLst>
                  <a:ext uri="{FF2B5EF4-FFF2-40B4-BE49-F238E27FC236}">
                    <a16:creationId xmlns:a16="http://schemas.microsoft.com/office/drawing/2014/main" id="{9CCB10B0-39D5-586E-7612-92104FAE635C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53" name="Oval 452">
                <a:extLst>
                  <a:ext uri="{FF2B5EF4-FFF2-40B4-BE49-F238E27FC236}">
                    <a16:creationId xmlns:a16="http://schemas.microsoft.com/office/drawing/2014/main" id="{F21E69E9-1BAF-E932-43BD-00B0AB769D97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54" name="Oval 453">
                <a:extLst>
                  <a:ext uri="{FF2B5EF4-FFF2-40B4-BE49-F238E27FC236}">
                    <a16:creationId xmlns:a16="http://schemas.microsoft.com/office/drawing/2014/main" id="{C2539244-8596-F7BF-37F9-7F55A71F3E7A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BEEA9B83-7B28-80C5-A0BE-FFC252952DDE}"/>
                </a:ext>
              </a:extLst>
            </p:cNvPr>
            <p:cNvGrpSpPr/>
            <p:nvPr/>
          </p:nvGrpSpPr>
          <p:grpSpPr>
            <a:xfrm>
              <a:off x="527027" y="2777969"/>
              <a:ext cx="2162315" cy="180000"/>
              <a:chOff x="534375" y="1916113"/>
              <a:chExt cx="2162315" cy="180000"/>
            </a:xfrm>
          </p:grpSpPr>
          <p:sp>
            <p:nvSpPr>
              <p:cNvPr id="435" name="Oval 434">
                <a:extLst>
                  <a:ext uri="{FF2B5EF4-FFF2-40B4-BE49-F238E27FC236}">
                    <a16:creationId xmlns:a16="http://schemas.microsoft.com/office/drawing/2014/main" id="{8C682551-6B7E-712D-A655-480FADA8A9CA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36" name="Oval 435">
                <a:extLst>
                  <a:ext uri="{FF2B5EF4-FFF2-40B4-BE49-F238E27FC236}">
                    <a16:creationId xmlns:a16="http://schemas.microsoft.com/office/drawing/2014/main" id="{FB093C24-E450-D332-ACB4-D6898BE47427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BBB728DD-3E39-B991-5DD5-8CB02F8E345D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84D0485E-2319-B870-3176-E06ADFCA0B6D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39" name="Oval 438">
                <a:extLst>
                  <a:ext uri="{FF2B5EF4-FFF2-40B4-BE49-F238E27FC236}">
                    <a16:creationId xmlns:a16="http://schemas.microsoft.com/office/drawing/2014/main" id="{5D35A3A0-0739-6430-3D90-D75F0DF9111F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40" name="Oval 439">
                <a:extLst>
                  <a:ext uri="{FF2B5EF4-FFF2-40B4-BE49-F238E27FC236}">
                    <a16:creationId xmlns:a16="http://schemas.microsoft.com/office/drawing/2014/main" id="{669379FC-7F88-721E-0B81-3755A809332F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41" name="Oval 440">
                <a:extLst>
                  <a:ext uri="{FF2B5EF4-FFF2-40B4-BE49-F238E27FC236}">
                    <a16:creationId xmlns:a16="http://schemas.microsoft.com/office/drawing/2014/main" id="{36560A74-BB11-DE04-F739-D2CA44DB0357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42" name="Oval 441">
                <a:extLst>
                  <a:ext uri="{FF2B5EF4-FFF2-40B4-BE49-F238E27FC236}">
                    <a16:creationId xmlns:a16="http://schemas.microsoft.com/office/drawing/2014/main" id="{07355110-87C4-28EE-D893-D9BA92D0559F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43" name="Oval 442">
                <a:extLst>
                  <a:ext uri="{FF2B5EF4-FFF2-40B4-BE49-F238E27FC236}">
                    <a16:creationId xmlns:a16="http://schemas.microsoft.com/office/drawing/2014/main" id="{56D66CE5-1B02-6E82-D4A4-0CC68C1640AE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44" name="Oval 443">
                <a:extLst>
                  <a:ext uri="{FF2B5EF4-FFF2-40B4-BE49-F238E27FC236}">
                    <a16:creationId xmlns:a16="http://schemas.microsoft.com/office/drawing/2014/main" id="{A6AEF2E9-39E0-6D0F-2F33-B1DEFCBDC3E8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C19234DB-7421-00A7-6A2E-5D8A18704FB7}"/>
                </a:ext>
              </a:extLst>
            </p:cNvPr>
            <p:cNvGrpSpPr/>
            <p:nvPr/>
          </p:nvGrpSpPr>
          <p:grpSpPr>
            <a:xfrm>
              <a:off x="527027" y="2993433"/>
              <a:ext cx="2162315" cy="180000"/>
              <a:chOff x="534375" y="1916113"/>
              <a:chExt cx="2162315" cy="180000"/>
            </a:xfrm>
          </p:grpSpPr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A3B7D3AF-CB02-BF34-F789-CDD59304F0DE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26" name="Oval 425">
                <a:extLst>
                  <a:ext uri="{FF2B5EF4-FFF2-40B4-BE49-F238E27FC236}">
                    <a16:creationId xmlns:a16="http://schemas.microsoft.com/office/drawing/2014/main" id="{2ED4B32A-9BFE-96EF-B380-DA5E6407D0B6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27" name="Oval 426">
                <a:extLst>
                  <a:ext uri="{FF2B5EF4-FFF2-40B4-BE49-F238E27FC236}">
                    <a16:creationId xmlns:a16="http://schemas.microsoft.com/office/drawing/2014/main" id="{F4E729EB-E90C-EDB7-85E1-B1DE697A5FEE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28" name="Oval 427">
                <a:extLst>
                  <a:ext uri="{FF2B5EF4-FFF2-40B4-BE49-F238E27FC236}">
                    <a16:creationId xmlns:a16="http://schemas.microsoft.com/office/drawing/2014/main" id="{188FAD95-5350-C3ED-4444-9B199C9C4FC6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29" name="Oval 428">
                <a:extLst>
                  <a:ext uri="{FF2B5EF4-FFF2-40B4-BE49-F238E27FC236}">
                    <a16:creationId xmlns:a16="http://schemas.microsoft.com/office/drawing/2014/main" id="{4382C513-A5A7-3C4B-49A6-5F23F3DE977C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30" name="Oval 429">
                <a:extLst>
                  <a:ext uri="{FF2B5EF4-FFF2-40B4-BE49-F238E27FC236}">
                    <a16:creationId xmlns:a16="http://schemas.microsoft.com/office/drawing/2014/main" id="{810B2284-2E8C-7E8B-C32F-227E3BAAA3A1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31" name="Oval 430">
                <a:extLst>
                  <a:ext uri="{FF2B5EF4-FFF2-40B4-BE49-F238E27FC236}">
                    <a16:creationId xmlns:a16="http://schemas.microsoft.com/office/drawing/2014/main" id="{EDFEECA6-C0B4-673C-EB67-C8DA31C86B6C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32" name="Oval 431">
                <a:extLst>
                  <a:ext uri="{FF2B5EF4-FFF2-40B4-BE49-F238E27FC236}">
                    <a16:creationId xmlns:a16="http://schemas.microsoft.com/office/drawing/2014/main" id="{0AE717FD-D27D-445A-1C3A-68496968EB05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33" name="Oval 432">
                <a:extLst>
                  <a:ext uri="{FF2B5EF4-FFF2-40B4-BE49-F238E27FC236}">
                    <a16:creationId xmlns:a16="http://schemas.microsoft.com/office/drawing/2014/main" id="{9B16ECC8-04FE-0BC3-D21F-416641521488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34" name="Oval 433">
                <a:extLst>
                  <a:ext uri="{FF2B5EF4-FFF2-40B4-BE49-F238E27FC236}">
                    <a16:creationId xmlns:a16="http://schemas.microsoft.com/office/drawing/2014/main" id="{20382109-12C6-6BD8-DCBD-B2CC7AC607DB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768061A1-8FE2-E92A-B1A1-7584E58B0A47}"/>
                </a:ext>
              </a:extLst>
            </p:cNvPr>
            <p:cNvGrpSpPr/>
            <p:nvPr/>
          </p:nvGrpSpPr>
          <p:grpSpPr>
            <a:xfrm>
              <a:off x="527027" y="3208897"/>
              <a:ext cx="2162315" cy="180000"/>
              <a:chOff x="534375" y="1916113"/>
              <a:chExt cx="2162315" cy="180000"/>
            </a:xfrm>
          </p:grpSpPr>
          <p:sp>
            <p:nvSpPr>
              <p:cNvPr id="415" name="Oval 414">
                <a:extLst>
                  <a:ext uri="{FF2B5EF4-FFF2-40B4-BE49-F238E27FC236}">
                    <a16:creationId xmlns:a16="http://schemas.microsoft.com/office/drawing/2014/main" id="{79D0C644-3C48-F2CE-A903-12054892A227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C4834481-A33F-A488-204B-B63F9FDFE858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17" name="Oval 416">
                <a:extLst>
                  <a:ext uri="{FF2B5EF4-FFF2-40B4-BE49-F238E27FC236}">
                    <a16:creationId xmlns:a16="http://schemas.microsoft.com/office/drawing/2014/main" id="{30499484-3A11-D102-99A5-E63B8E61FFBA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18" name="Oval 417">
                <a:extLst>
                  <a:ext uri="{FF2B5EF4-FFF2-40B4-BE49-F238E27FC236}">
                    <a16:creationId xmlns:a16="http://schemas.microsoft.com/office/drawing/2014/main" id="{BCDCB082-C467-3D62-7074-D519FC36F070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73C22BC7-EFC4-1A2F-8D6B-578537C08869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3E77F6C8-626F-FADB-18E3-7147DA2C3F4D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067BB8D2-7E7B-C4EF-14E3-943538BF8CFF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22" name="Oval 421">
                <a:extLst>
                  <a:ext uri="{FF2B5EF4-FFF2-40B4-BE49-F238E27FC236}">
                    <a16:creationId xmlns:a16="http://schemas.microsoft.com/office/drawing/2014/main" id="{91C8A5B8-D17D-02D7-23A2-4F8FD7D16FD6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4DF2D77F-1ABA-3F10-23AD-45E5A8504541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24" name="Oval 423">
                <a:extLst>
                  <a:ext uri="{FF2B5EF4-FFF2-40B4-BE49-F238E27FC236}">
                    <a16:creationId xmlns:a16="http://schemas.microsoft.com/office/drawing/2014/main" id="{96810229-ADC0-AF97-03DD-503917AB0098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515F2B56-2852-333E-EEFA-DFA0E0C67FAA}"/>
                </a:ext>
              </a:extLst>
            </p:cNvPr>
            <p:cNvGrpSpPr/>
            <p:nvPr/>
          </p:nvGrpSpPr>
          <p:grpSpPr>
            <a:xfrm>
              <a:off x="527027" y="3424361"/>
              <a:ext cx="2162315" cy="180000"/>
              <a:chOff x="534375" y="1916113"/>
              <a:chExt cx="2162315" cy="180000"/>
            </a:xfrm>
          </p:grpSpPr>
          <p:sp>
            <p:nvSpPr>
              <p:cNvPr id="405" name="Oval 404">
                <a:extLst>
                  <a:ext uri="{FF2B5EF4-FFF2-40B4-BE49-F238E27FC236}">
                    <a16:creationId xmlns:a16="http://schemas.microsoft.com/office/drawing/2014/main" id="{84C7DB6D-DDEB-B724-346E-A97F48CEBE0C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3A5D8493-4AF9-3691-F91F-57A1439D10C8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D7ECDA3F-3769-89A5-A1C6-59992695701E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08" name="Oval 407">
                <a:extLst>
                  <a:ext uri="{FF2B5EF4-FFF2-40B4-BE49-F238E27FC236}">
                    <a16:creationId xmlns:a16="http://schemas.microsoft.com/office/drawing/2014/main" id="{ABB3AC2C-6BBC-DF30-07D6-047769C79BB9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09" name="Oval 408">
                <a:extLst>
                  <a:ext uri="{FF2B5EF4-FFF2-40B4-BE49-F238E27FC236}">
                    <a16:creationId xmlns:a16="http://schemas.microsoft.com/office/drawing/2014/main" id="{6FF4E4AF-9DAE-B992-7512-7B7E0A1BF121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10" name="Oval 409">
                <a:extLst>
                  <a:ext uri="{FF2B5EF4-FFF2-40B4-BE49-F238E27FC236}">
                    <a16:creationId xmlns:a16="http://schemas.microsoft.com/office/drawing/2014/main" id="{58C3E59D-40A5-CD2F-074A-60D10FB9BF49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11" name="Oval 410">
                <a:extLst>
                  <a:ext uri="{FF2B5EF4-FFF2-40B4-BE49-F238E27FC236}">
                    <a16:creationId xmlns:a16="http://schemas.microsoft.com/office/drawing/2014/main" id="{A12629D0-C801-DEA3-B39F-A5671CE907FB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12" name="Oval 411">
                <a:extLst>
                  <a:ext uri="{FF2B5EF4-FFF2-40B4-BE49-F238E27FC236}">
                    <a16:creationId xmlns:a16="http://schemas.microsoft.com/office/drawing/2014/main" id="{9B45397B-9EA4-B1EF-3B46-410886298D60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13" name="Oval 412">
                <a:extLst>
                  <a:ext uri="{FF2B5EF4-FFF2-40B4-BE49-F238E27FC236}">
                    <a16:creationId xmlns:a16="http://schemas.microsoft.com/office/drawing/2014/main" id="{76DE38FB-BD9D-D8AB-A9B5-D6DA9C012E18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14" name="Oval 413">
                <a:extLst>
                  <a:ext uri="{FF2B5EF4-FFF2-40B4-BE49-F238E27FC236}">
                    <a16:creationId xmlns:a16="http://schemas.microsoft.com/office/drawing/2014/main" id="{65F39C9E-F6FD-1121-18A8-9DE748FE2BAD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DA6A593E-30F8-8D45-7161-57709C0A1DEA}"/>
                </a:ext>
              </a:extLst>
            </p:cNvPr>
            <p:cNvGrpSpPr/>
            <p:nvPr/>
          </p:nvGrpSpPr>
          <p:grpSpPr>
            <a:xfrm>
              <a:off x="527027" y="3639825"/>
              <a:ext cx="2162315" cy="180000"/>
              <a:chOff x="534375" y="1916113"/>
              <a:chExt cx="2162315" cy="180000"/>
            </a:xfrm>
          </p:grpSpPr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76BC9C77-6C98-B8EC-150C-57F7EDE6E3AB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96" name="Oval 395">
                <a:extLst>
                  <a:ext uri="{FF2B5EF4-FFF2-40B4-BE49-F238E27FC236}">
                    <a16:creationId xmlns:a16="http://schemas.microsoft.com/office/drawing/2014/main" id="{0731670A-1B5F-EA60-6286-5D8BC8EB0DAD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397" name="Oval 396">
                <a:extLst>
                  <a:ext uri="{FF2B5EF4-FFF2-40B4-BE49-F238E27FC236}">
                    <a16:creationId xmlns:a16="http://schemas.microsoft.com/office/drawing/2014/main" id="{E3EAD526-B7F0-4831-ED40-D042BFD12BD1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0DD9AC09-B20B-C926-2D94-52382567646C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99" name="Oval 398">
                <a:extLst>
                  <a:ext uri="{FF2B5EF4-FFF2-40B4-BE49-F238E27FC236}">
                    <a16:creationId xmlns:a16="http://schemas.microsoft.com/office/drawing/2014/main" id="{9453DDE5-F468-BD91-5924-7E80E2FAB278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00" name="Oval 399">
                <a:extLst>
                  <a:ext uri="{FF2B5EF4-FFF2-40B4-BE49-F238E27FC236}">
                    <a16:creationId xmlns:a16="http://schemas.microsoft.com/office/drawing/2014/main" id="{5F9CAEC1-2F74-10AE-C3F0-5E802DB92D86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60E5417B-5C0B-7BF8-AD3F-5B5AB3294AC6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9170C444-8E20-E284-0F47-29A4F4080B03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03" name="Oval 402">
                <a:extLst>
                  <a:ext uri="{FF2B5EF4-FFF2-40B4-BE49-F238E27FC236}">
                    <a16:creationId xmlns:a16="http://schemas.microsoft.com/office/drawing/2014/main" id="{593D63B3-D752-E0DB-BEF0-5C27B5147EBF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2675A7C2-51BF-109A-1987-9E0719C788B1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CA5F988A-62ED-A89F-3215-832EF58A0317}"/>
                </a:ext>
              </a:extLst>
            </p:cNvPr>
            <p:cNvGrpSpPr/>
            <p:nvPr/>
          </p:nvGrpSpPr>
          <p:grpSpPr>
            <a:xfrm>
              <a:off x="527027" y="3855290"/>
              <a:ext cx="2162315" cy="180000"/>
              <a:chOff x="534375" y="1916113"/>
              <a:chExt cx="2162315" cy="180000"/>
            </a:xfrm>
          </p:grpSpPr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4329EB36-1D11-7C65-5BE5-C7555C6E9F93}"/>
                  </a:ext>
                </a:extLst>
              </p:cNvPr>
              <p:cNvSpPr/>
              <p:nvPr/>
            </p:nvSpPr>
            <p:spPr>
              <a:xfrm>
                <a:off x="534375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1D79648E-026B-7CF4-0324-0717052558F1}"/>
                  </a:ext>
                </a:extLst>
              </p:cNvPr>
              <p:cNvSpPr/>
              <p:nvPr/>
            </p:nvSpPr>
            <p:spPr>
              <a:xfrm>
                <a:off x="754632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D7F4091C-CFA9-1F94-47B7-499CF03F7FB3}"/>
                  </a:ext>
                </a:extLst>
              </p:cNvPr>
              <p:cNvSpPr/>
              <p:nvPr/>
            </p:nvSpPr>
            <p:spPr>
              <a:xfrm>
                <a:off x="974889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C0F5DE15-BDB4-E189-078C-C80D1A2FB462}"/>
                  </a:ext>
                </a:extLst>
              </p:cNvPr>
              <p:cNvSpPr/>
              <p:nvPr/>
            </p:nvSpPr>
            <p:spPr>
              <a:xfrm>
                <a:off x="1195146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023987CD-1D2D-6102-3BC3-F364ED39A373}"/>
                  </a:ext>
                </a:extLst>
              </p:cNvPr>
              <p:cNvSpPr/>
              <p:nvPr/>
            </p:nvSpPr>
            <p:spPr>
              <a:xfrm>
                <a:off x="1415403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90" name="Oval 389">
                <a:extLst>
                  <a:ext uri="{FF2B5EF4-FFF2-40B4-BE49-F238E27FC236}">
                    <a16:creationId xmlns:a16="http://schemas.microsoft.com/office/drawing/2014/main" id="{A39F40C9-7DAA-36C0-3809-DACDDC5CF0D1}"/>
                  </a:ext>
                </a:extLst>
              </p:cNvPr>
              <p:cNvSpPr/>
              <p:nvPr/>
            </p:nvSpPr>
            <p:spPr>
              <a:xfrm>
                <a:off x="163566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A5EC0043-E261-F6D0-D0A2-E4A56AF6DFE9}"/>
                  </a:ext>
                </a:extLst>
              </p:cNvPr>
              <p:cNvSpPr/>
              <p:nvPr/>
            </p:nvSpPr>
            <p:spPr>
              <a:xfrm>
                <a:off x="1855917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/>
              </a:p>
            </p:txBody>
          </p: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6770E318-0D1A-ED11-7957-D6D82399C9B0}"/>
                  </a:ext>
                </a:extLst>
              </p:cNvPr>
              <p:cNvSpPr/>
              <p:nvPr/>
            </p:nvSpPr>
            <p:spPr>
              <a:xfrm>
                <a:off x="2076174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93" name="Oval 392">
                <a:extLst>
                  <a:ext uri="{FF2B5EF4-FFF2-40B4-BE49-F238E27FC236}">
                    <a16:creationId xmlns:a16="http://schemas.microsoft.com/office/drawing/2014/main" id="{7713A963-0482-6D33-7D1E-2B307B24B80D}"/>
                  </a:ext>
                </a:extLst>
              </p:cNvPr>
              <p:cNvSpPr/>
              <p:nvPr/>
            </p:nvSpPr>
            <p:spPr>
              <a:xfrm>
                <a:off x="2296431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B63B5356-5ACD-89BA-CEBB-451242E4065F}"/>
                  </a:ext>
                </a:extLst>
              </p:cNvPr>
              <p:cNvSpPr/>
              <p:nvPr/>
            </p:nvSpPr>
            <p:spPr>
              <a:xfrm>
                <a:off x="2516690" y="1916113"/>
                <a:ext cx="180000" cy="18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8656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EA0C4D8-C9A7-39A9-1790-5C6C4266E6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accent3"/>
          </a:solidFill>
        </p:spPr>
        <p:txBody>
          <a:bodyPr/>
          <a:lstStyle/>
          <a:p>
            <a:endParaRPr lang="en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DA96F-3D4E-520E-70DE-ED063510A56F}"/>
              </a:ext>
            </a:extLst>
          </p:cNvPr>
          <p:cNvSpPr txBox="1"/>
          <p:nvPr/>
        </p:nvSpPr>
        <p:spPr>
          <a:xfrm>
            <a:off x="355925" y="2937411"/>
            <a:ext cx="3599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use of alcoholic hand gel continues to decline</a:t>
            </a:r>
            <a:r>
              <a:rPr lang="qaa-Latn-001" sz="2400" dirty="0"/>
              <a:t> </a:t>
            </a:r>
            <a:r>
              <a:rPr lang="en-US" sz="2400" dirty="0"/>
              <a:t>in 2024. With COVID behind us, hand hygiene habits have settled into a more relaxed routine.</a:t>
            </a:r>
            <a:endParaRPr lang="en-BE" sz="2400" dirty="0"/>
          </a:p>
        </p:txBody>
      </p:sp>
      <p:pic>
        <p:nvPicPr>
          <p:cNvPr id="4" name="Graphic 3" descr="Germ outline">
            <a:extLst>
              <a:ext uri="{FF2B5EF4-FFF2-40B4-BE49-F238E27FC236}">
                <a16:creationId xmlns:a16="http://schemas.microsoft.com/office/drawing/2014/main" id="{2BCA857C-F119-7514-6187-B1F5A4E41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7052" y="1100471"/>
            <a:ext cx="1631284" cy="1631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0FD4D1-9469-AAF9-3C97-2A58BE7F3718}"/>
              </a:ext>
            </a:extLst>
          </p:cNvPr>
          <p:cNvSpPr txBox="1"/>
          <p:nvPr/>
        </p:nvSpPr>
        <p:spPr>
          <a:xfrm>
            <a:off x="7295535" y="354188"/>
            <a:ext cx="4349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2400" b="1" dirty="0">
                <a:solidFill>
                  <a:schemeClr val="tx2"/>
                </a:solidFill>
              </a:rPr>
              <a:t>Adapting to life after COVID</a:t>
            </a:r>
            <a:endParaRPr lang="en-BE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E3A0969-9DF1-D0FC-EA0D-0046D2F76B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18981"/>
              </p:ext>
            </p:extLst>
          </p:nvPr>
        </p:nvGraphicFramePr>
        <p:xfrm>
          <a:off x="4590473" y="1179945"/>
          <a:ext cx="7245601" cy="5130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9394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80464-B505-581E-D791-2C6BF51EE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0AD051-877A-8EEA-C33F-9565E29915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qaa-Latn-001" dirty="0"/>
              <a:t>Shopping: Product &amp; Price</a:t>
            </a:r>
            <a:endParaRPr lang="en-B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D2093E-5244-D414-81E2-B47348EE9A43}"/>
              </a:ext>
            </a:extLst>
          </p:cNvPr>
          <p:cNvSpPr txBox="1"/>
          <p:nvPr/>
        </p:nvSpPr>
        <p:spPr>
          <a:xfrm>
            <a:off x="330850" y="1027525"/>
            <a:ext cx="5250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2400" b="1" dirty="0"/>
              <a:t>&amp; Growth of price aware shoppers:</a:t>
            </a:r>
            <a:endParaRPr lang="en-BE" sz="2400" b="1" dirty="0"/>
          </a:p>
        </p:txBody>
      </p:sp>
      <p:pic>
        <p:nvPicPr>
          <p:cNvPr id="4" name="Graphic 3" descr="Tag with solid fill">
            <a:extLst>
              <a:ext uri="{FF2B5EF4-FFF2-40B4-BE49-F238E27FC236}">
                <a16:creationId xmlns:a16="http://schemas.microsoft.com/office/drawing/2014/main" id="{F2A12DA6-417D-6E18-9A4E-B71DDD4E4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170846" y="2074004"/>
            <a:ext cx="3544492" cy="3544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24FE0D-CEC6-233E-BEB3-C255FE8BB69A}"/>
              </a:ext>
            </a:extLst>
          </p:cNvPr>
          <p:cNvSpPr txBox="1"/>
          <p:nvPr/>
        </p:nvSpPr>
        <p:spPr>
          <a:xfrm>
            <a:off x="407990" y="2094095"/>
            <a:ext cx="6773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"I prefer to buy products from the store's brand or generic products"</a:t>
            </a:r>
            <a:endParaRPr lang="en-BE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799129-079D-DEB7-B1DB-131B08A3BF75}"/>
              </a:ext>
            </a:extLst>
          </p:cNvPr>
          <p:cNvSpPr txBox="1"/>
          <p:nvPr/>
        </p:nvSpPr>
        <p:spPr>
          <a:xfrm>
            <a:off x="1326095" y="3147295"/>
            <a:ext cx="18582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4400" b="1" dirty="0">
                <a:solidFill>
                  <a:schemeClr val="tx2"/>
                </a:solidFill>
              </a:rPr>
              <a:t>21,8%</a:t>
            </a:r>
            <a:endParaRPr lang="en-BE" sz="4400" b="1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C5CFEC-C7A0-43E8-CFBC-F70675E4588E}"/>
              </a:ext>
            </a:extLst>
          </p:cNvPr>
          <p:cNvSpPr txBox="1"/>
          <p:nvPr/>
        </p:nvSpPr>
        <p:spPr>
          <a:xfrm>
            <a:off x="1528073" y="3846250"/>
            <a:ext cx="1656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3200" b="1" dirty="0">
                <a:solidFill>
                  <a:schemeClr val="accent3"/>
                </a:solidFill>
              </a:rPr>
              <a:t>+6,8%*</a:t>
            </a:r>
            <a:endParaRPr lang="en-BE" sz="3200" b="1" dirty="0">
              <a:solidFill>
                <a:schemeClr val="accent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6BFC3C-1CFC-B507-96CC-1E24007446F1}"/>
              </a:ext>
            </a:extLst>
          </p:cNvPr>
          <p:cNvSpPr txBox="1"/>
          <p:nvPr/>
        </p:nvSpPr>
        <p:spPr>
          <a:xfrm>
            <a:off x="5943092" y="5514110"/>
            <a:ext cx="6152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"I always look for the cheapest products"</a:t>
            </a:r>
            <a:endParaRPr lang="en-BE" sz="2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BD3217-23D8-C954-0B2F-07849E167ADD}"/>
              </a:ext>
            </a:extLst>
          </p:cNvPr>
          <p:cNvSpPr txBox="1"/>
          <p:nvPr/>
        </p:nvSpPr>
        <p:spPr>
          <a:xfrm>
            <a:off x="9691702" y="4138638"/>
            <a:ext cx="18582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4400" b="1" dirty="0">
                <a:solidFill>
                  <a:schemeClr val="tx2"/>
                </a:solidFill>
              </a:rPr>
              <a:t>16,5%</a:t>
            </a:r>
            <a:endParaRPr lang="en-BE" sz="4400" b="1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18AAF0-8AF9-EB3A-CC76-A289ABB5AB70}"/>
              </a:ext>
            </a:extLst>
          </p:cNvPr>
          <p:cNvSpPr txBox="1"/>
          <p:nvPr/>
        </p:nvSpPr>
        <p:spPr>
          <a:xfrm>
            <a:off x="9638802" y="4908079"/>
            <a:ext cx="1911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3200" b="1" dirty="0">
                <a:solidFill>
                  <a:schemeClr val="accent3"/>
                </a:solidFill>
              </a:rPr>
              <a:t>+10,7%*</a:t>
            </a:r>
            <a:endParaRPr lang="en-BE" sz="3200" b="1" dirty="0">
              <a:solidFill>
                <a:schemeClr val="accent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16DB0-164B-A595-1BFF-0864E21D5487}"/>
              </a:ext>
            </a:extLst>
          </p:cNvPr>
          <p:cNvSpPr txBox="1"/>
          <p:nvPr/>
        </p:nvSpPr>
        <p:spPr>
          <a:xfrm>
            <a:off x="121232" y="6446609"/>
            <a:ext cx="41312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1400" dirty="0"/>
              <a:t>* </a:t>
            </a:r>
            <a:r>
              <a:rPr lang="nl-BE" sz="1400" dirty="0"/>
              <a:t>R</a:t>
            </a:r>
            <a:r>
              <a:rPr lang="qaa-Latn-001" sz="1400" dirty="0"/>
              <a:t>elative percentages between TGM23 and 24</a:t>
            </a:r>
            <a:endParaRPr lang="en-BE" sz="1400" dirty="0"/>
          </a:p>
        </p:txBody>
      </p:sp>
    </p:spTree>
    <p:extLst>
      <p:ext uri="{BB962C8B-B14F-4D97-AF65-F5344CB8AC3E}">
        <p14:creationId xmlns:p14="http://schemas.microsoft.com/office/powerpoint/2010/main" val="3600913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86495-15AD-AD9F-DA94-136744E82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8AEAE6-FA7F-3AD0-3516-C0A7E737BD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qaa-Latn-001" dirty="0"/>
              <a:t>Shopping: Place</a:t>
            </a:r>
            <a:endParaRPr lang="en-BE" dirty="0"/>
          </a:p>
        </p:txBody>
      </p:sp>
      <p:pic>
        <p:nvPicPr>
          <p:cNvPr id="5" name="Graphic 4" descr="Ecommerce with solid fill">
            <a:extLst>
              <a:ext uri="{FF2B5EF4-FFF2-40B4-BE49-F238E27FC236}">
                <a16:creationId xmlns:a16="http://schemas.microsoft.com/office/drawing/2014/main" id="{EDFF35FC-DFE8-AACC-6AEC-FF2AC3989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3577" y="1888768"/>
            <a:ext cx="4294184" cy="4294184"/>
          </a:xfrm>
          <a:prstGeom prst="rect">
            <a:avLst/>
          </a:prstGeom>
        </p:spPr>
      </p:pic>
      <p:pic>
        <p:nvPicPr>
          <p:cNvPr id="10" name="Graphic 9" descr="Plugged Unplugged with solid fill">
            <a:extLst>
              <a:ext uri="{FF2B5EF4-FFF2-40B4-BE49-F238E27FC236}">
                <a16:creationId xmlns:a16="http://schemas.microsoft.com/office/drawing/2014/main" id="{2F4B0E4A-6729-E863-F495-8294ECEE3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3810" y="1748517"/>
            <a:ext cx="914400" cy="914400"/>
          </a:xfrm>
          <a:prstGeom prst="rect">
            <a:avLst/>
          </a:prstGeom>
        </p:spPr>
      </p:pic>
      <p:pic>
        <p:nvPicPr>
          <p:cNvPr id="16" name="Graphic 15" descr="Monitor with solid fill">
            <a:extLst>
              <a:ext uri="{FF2B5EF4-FFF2-40B4-BE49-F238E27FC236}">
                <a16:creationId xmlns:a16="http://schemas.microsoft.com/office/drawing/2014/main" id="{2E1DAEF7-F542-3BA3-5AA3-1D95FB2FC1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1594" y="1058404"/>
            <a:ext cx="914400" cy="914400"/>
          </a:xfrm>
          <a:prstGeom prst="rect">
            <a:avLst/>
          </a:prstGeom>
        </p:spPr>
      </p:pic>
      <p:pic>
        <p:nvPicPr>
          <p:cNvPr id="18" name="Graphic 17" descr="Washing Machine with solid fill">
            <a:extLst>
              <a:ext uri="{FF2B5EF4-FFF2-40B4-BE49-F238E27FC236}">
                <a16:creationId xmlns:a16="http://schemas.microsoft.com/office/drawing/2014/main" id="{F67B8973-79E6-096E-4EE5-360C1C791C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80553" y="1861899"/>
            <a:ext cx="914400" cy="914400"/>
          </a:xfrm>
          <a:prstGeom prst="rect">
            <a:avLst/>
          </a:prstGeom>
        </p:spPr>
      </p:pic>
      <p:pic>
        <p:nvPicPr>
          <p:cNvPr id="20" name="Graphic 19" descr="Shoe with solid fill">
            <a:extLst>
              <a:ext uri="{FF2B5EF4-FFF2-40B4-BE49-F238E27FC236}">
                <a16:creationId xmlns:a16="http://schemas.microsoft.com/office/drawing/2014/main" id="{F20D98C6-8C94-5B8E-AABA-1DF005B6CC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90184" y="1649959"/>
            <a:ext cx="914400" cy="914400"/>
          </a:xfrm>
          <a:prstGeom prst="rect">
            <a:avLst/>
          </a:prstGeom>
        </p:spPr>
      </p:pic>
      <p:pic>
        <p:nvPicPr>
          <p:cNvPr id="22" name="Graphic 21" descr="Pants with solid fill">
            <a:extLst>
              <a:ext uri="{FF2B5EF4-FFF2-40B4-BE49-F238E27FC236}">
                <a16:creationId xmlns:a16="http://schemas.microsoft.com/office/drawing/2014/main" id="{0BA08FF7-6C50-29CD-958E-0BD5D21347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9431" y="1058404"/>
            <a:ext cx="914400" cy="914400"/>
          </a:xfrm>
          <a:prstGeom prst="rect">
            <a:avLst/>
          </a:prstGeom>
        </p:spPr>
      </p:pic>
      <p:pic>
        <p:nvPicPr>
          <p:cNvPr id="24" name="Graphic 23" descr="High heel shoe with solid fill">
            <a:extLst>
              <a:ext uri="{FF2B5EF4-FFF2-40B4-BE49-F238E27FC236}">
                <a16:creationId xmlns:a16="http://schemas.microsoft.com/office/drawing/2014/main" id="{858F0A47-26C7-C9F4-B08D-EC8FDF3E7A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28007" y="5414553"/>
            <a:ext cx="914400" cy="914400"/>
          </a:xfrm>
          <a:prstGeom prst="rect">
            <a:avLst/>
          </a:prstGeom>
        </p:spPr>
      </p:pic>
      <p:pic>
        <p:nvPicPr>
          <p:cNvPr id="26" name="Graphic 25" descr="Skirt with solid fill">
            <a:extLst>
              <a:ext uri="{FF2B5EF4-FFF2-40B4-BE49-F238E27FC236}">
                <a16:creationId xmlns:a16="http://schemas.microsoft.com/office/drawing/2014/main" id="{573FB244-E8B5-8010-A165-2FE811C23C2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615202" y="4593587"/>
            <a:ext cx="914400" cy="914400"/>
          </a:xfrm>
          <a:prstGeom prst="rect">
            <a:avLst/>
          </a:prstGeom>
        </p:spPr>
      </p:pic>
      <p:pic>
        <p:nvPicPr>
          <p:cNvPr id="28" name="Graphic 27" descr="Watch with solid fill">
            <a:extLst>
              <a:ext uri="{FF2B5EF4-FFF2-40B4-BE49-F238E27FC236}">
                <a16:creationId xmlns:a16="http://schemas.microsoft.com/office/drawing/2014/main" id="{06358277-8043-B3EF-CBFC-7D2689FD055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86173" y="4957353"/>
            <a:ext cx="914400" cy="914400"/>
          </a:xfrm>
          <a:prstGeom prst="rect">
            <a:avLst/>
          </a:prstGeom>
        </p:spPr>
      </p:pic>
      <p:pic>
        <p:nvPicPr>
          <p:cNvPr id="30" name="Graphic 29" descr="Handbag with solid fill">
            <a:extLst>
              <a:ext uri="{FF2B5EF4-FFF2-40B4-BE49-F238E27FC236}">
                <a16:creationId xmlns:a16="http://schemas.microsoft.com/office/drawing/2014/main" id="{3135CB03-DC82-E33A-A14F-D06774589FC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349593" y="5507987"/>
            <a:ext cx="914400" cy="9144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E7E493A-24AF-1195-5D9C-753818DD883E}"/>
              </a:ext>
            </a:extLst>
          </p:cNvPr>
          <p:cNvSpPr txBox="1"/>
          <p:nvPr/>
        </p:nvSpPr>
        <p:spPr>
          <a:xfrm>
            <a:off x="3366092" y="1028582"/>
            <a:ext cx="5569153" cy="46166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qaa-Latn-001" sz="2400" b="1" dirty="0"/>
              <a:t>Growth of online shopping platforms</a:t>
            </a:r>
            <a:endParaRPr lang="en-BE" sz="2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61A3A48-EE9A-E93B-6903-C13D7803F4A6}"/>
              </a:ext>
            </a:extLst>
          </p:cNvPr>
          <p:cNvSpPr txBox="1"/>
          <p:nvPr/>
        </p:nvSpPr>
        <p:spPr>
          <a:xfrm>
            <a:off x="2805843" y="1277423"/>
            <a:ext cx="6689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qaa-Latn-001" dirty="0"/>
              <a:t>% of Belgians that regularly buy </a:t>
            </a:r>
          </a:p>
          <a:p>
            <a:pPr algn="ctr"/>
            <a:r>
              <a:rPr lang="qaa-Latn-001" dirty="0"/>
              <a:t>o</a:t>
            </a:r>
            <a:r>
              <a:rPr lang="nl-BE" dirty="0" err="1"/>
              <a:t>nline</a:t>
            </a:r>
            <a:r>
              <a:rPr lang="nl-BE" dirty="0"/>
              <a:t> via a </a:t>
            </a:r>
            <a:r>
              <a:rPr lang="nl-BE" dirty="0" err="1"/>
              <a:t>general</a:t>
            </a:r>
            <a:r>
              <a:rPr lang="nl-BE" dirty="0"/>
              <a:t> shopping platform (Amazon, </a:t>
            </a:r>
            <a:r>
              <a:rPr lang="nl-BE" dirty="0" err="1"/>
              <a:t>Zalando</a:t>
            </a:r>
            <a:r>
              <a:rPr lang="nl-BE" dirty="0"/>
              <a:t>, …</a:t>
            </a:r>
            <a:r>
              <a:rPr lang="qaa-Latn-001" dirty="0"/>
              <a:t>)</a:t>
            </a:r>
            <a:endParaRPr lang="en-BE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83DDA3C-A2B7-BD5A-9D05-66B932CD8F41}"/>
              </a:ext>
            </a:extLst>
          </p:cNvPr>
          <p:cNvSpPr txBox="1"/>
          <p:nvPr/>
        </p:nvSpPr>
        <p:spPr>
          <a:xfrm>
            <a:off x="982873" y="2832713"/>
            <a:ext cx="1399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3200" dirty="0">
                <a:solidFill>
                  <a:schemeClr val="accent1"/>
                </a:solidFill>
              </a:rPr>
              <a:t>39,3%</a:t>
            </a:r>
            <a:endParaRPr lang="en-BE" sz="3200" dirty="0">
              <a:solidFill>
                <a:schemeClr val="accent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2D9E6F-12E6-2429-98C5-A527B393DF5F}"/>
              </a:ext>
            </a:extLst>
          </p:cNvPr>
          <p:cNvSpPr txBox="1"/>
          <p:nvPr/>
        </p:nvSpPr>
        <p:spPr>
          <a:xfrm>
            <a:off x="1784046" y="4912457"/>
            <a:ext cx="1399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3200" dirty="0">
                <a:solidFill>
                  <a:schemeClr val="accent1"/>
                </a:solidFill>
              </a:rPr>
              <a:t>28,7%</a:t>
            </a:r>
            <a:endParaRPr lang="en-BE" sz="3200" dirty="0">
              <a:solidFill>
                <a:schemeClr val="accent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6A9E694-0245-17A3-1F15-198188F4424E}"/>
              </a:ext>
            </a:extLst>
          </p:cNvPr>
          <p:cNvSpPr txBox="1"/>
          <p:nvPr/>
        </p:nvSpPr>
        <p:spPr>
          <a:xfrm>
            <a:off x="9303988" y="4623266"/>
            <a:ext cx="1399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3200" dirty="0">
                <a:solidFill>
                  <a:schemeClr val="accent1"/>
                </a:solidFill>
              </a:rPr>
              <a:t>28,0%</a:t>
            </a:r>
            <a:endParaRPr lang="en-BE" sz="3200" dirty="0">
              <a:solidFill>
                <a:schemeClr val="accent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71E40BD-BD27-C03D-0DF6-368E410D4D64}"/>
              </a:ext>
            </a:extLst>
          </p:cNvPr>
          <p:cNvSpPr txBox="1"/>
          <p:nvPr/>
        </p:nvSpPr>
        <p:spPr>
          <a:xfrm>
            <a:off x="8992044" y="2078142"/>
            <a:ext cx="1399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3200" dirty="0">
                <a:solidFill>
                  <a:schemeClr val="accent1"/>
                </a:solidFill>
              </a:rPr>
              <a:t>25,2%</a:t>
            </a:r>
            <a:endParaRPr lang="en-BE" sz="3200" dirty="0">
              <a:solidFill>
                <a:schemeClr val="accent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E20B281-F5F3-E782-F989-4A09F01D0F4B}"/>
              </a:ext>
            </a:extLst>
          </p:cNvPr>
          <p:cNvSpPr txBox="1"/>
          <p:nvPr/>
        </p:nvSpPr>
        <p:spPr>
          <a:xfrm>
            <a:off x="76512" y="2523414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E</a:t>
            </a:r>
            <a:r>
              <a:rPr lang="qaa-Latn-001" dirty="0"/>
              <a:t>lectro(nics)</a:t>
            </a:r>
            <a:endParaRPr lang="en-BE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30B76F7-6DB3-BCB6-9319-373C6695EC46}"/>
              </a:ext>
            </a:extLst>
          </p:cNvPr>
          <p:cNvSpPr txBox="1"/>
          <p:nvPr/>
        </p:nvSpPr>
        <p:spPr>
          <a:xfrm>
            <a:off x="76512" y="5939486"/>
            <a:ext cx="1399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J</a:t>
            </a:r>
            <a:r>
              <a:rPr lang="qaa-Latn-001" dirty="0"/>
              <a:t>ewelry, accesories</a:t>
            </a:r>
            <a:endParaRPr lang="en-BE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DEDFF3-90A3-C7AD-6569-63E9A3653768}"/>
              </a:ext>
            </a:extLst>
          </p:cNvPr>
          <p:cNvSpPr txBox="1"/>
          <p:nvPr/>
        </p:nvSpPr>
        <p:spPr>
          <a:xfrm>
            <a:off x="10792258" y="5503522"/>
            <a:ext cx="1399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C</a:t>
            </a:r>
            <a:r>
              <a:rPr lang="qaa-Latn-001" dirty="0"/>
              <a:t>lothing (women)</a:t>
            </a:r>
            <a:endParaRPr lang="en-BE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090018-083D-577B-16B8-F8DF3B0A5D07}"/>
              </a:ext>
            </a:extLst>
          </p:cNvPr>
          <p:cNvSpPr txBox="1"/>
          <p:nvPr/>
        </p:nvSpPr>
        <p:spPr>
          <a:xfrm>
            <a:off x="10505875" y="1102186"/>
            <a:ext cx="1399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C</a:t>
            </a:r>
            <a:r>
              <a:rPr lang="qaa-Latn-001" dirty="0"/>
              <a:t>lothing (men)</a:t>
            </a:r>
            <a:endParaRPr lang="en-BE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21B5A87-D05F-7DE8-1A4C-AE399B6020B7}"/>
              </a:ext>
            </a:extLst>
          </p:cNvPr>
          <p:cNvSpPr txBox="1"/>
          <p:nvPr/>
        </p:nvSpPr>
        <p:spPr>
          <a:xfrm>
            <a:off x="1370800" y="3345041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dirty="0">
                <a:solidFill>
                  <a:schemeClr val="accent3"/>
                </a:solidFill>
              </a:rPr>
              <a:t>+7,6%*</a:t>
            </a:r>
            <a:endParaRPr lang="en-BE" dirty="0">
              <a:solidFill>
                <a:schemeClr val="accent3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EAAEDC-27FA-43AB-86A9-B59AE2DC275C}"/>
              </a:ext>
            </a:extLst>
          </p:cNvPr>
          <p:cNvSpPr txBox="1"/>
          <p:nvPr/>
        </p:nvSpPr>
        <p:spPr>
          <a:xfrm>
            <a:off x="2171973" y="5403763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dirty="0">
                <a:solidFill>
                  <a:schemeClr val="accent3"/>
                </a:solidFill>
              </a:rPr>
              <a:t>+5,0%*</a:t>
            </a:r>
            <a:endParaRPr lang="en-BE" dirty="0">
              <a:solidFill>
                <a:schemeClr val="accent3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3A150F-8F17-E6FD-292B-1DA9E614DA1E}"/>
              </a:ext>
            </a:extLst>
          </p:cNvPr>
          <p:cNvSpPr txBox="1"/>
          <p:nvPr/>
        </p:nvSpPr>
        <p:spPr>
          <a:xfrm>
            <a:off x="9691915" y="513068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dirty="0">
                <a:solidFill>
                  <a:schemeClr val="accent3"/>
                </a:solidFill>
              </a:rPr>
              <a:t>+5,3%*</a:t>
            </a:r>
            <a:endParaRPr lang="en-BE" dirty="0">
              <a:solidFill>
                <a:schemeClr val="accent3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94D7106-F1C7-FB73-1B7D-E8B8E65CEA7A}"/>
              </a:ext>
            </a:extLst>
          </p:cNvPr>
          <p:cNvSpPr txBox="1"/>
          <p:nvPr/>
        </p:nvSpPr>
        <p:spPr>
          <a:xfrm>
            <a:off x="9379971" y="2583695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dirty="0">
                <a:solidFill>
                  <a:schemeClr val="accent3"/>
                </a:solidFill>
              </a:rPr>
              <a:t>+7,6%*</a:t>
            </a:r>
            <a:endParaRPr lang="en-BE" dirty="0">
              <a:solidFill>
                <a:schemeClr val="accent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97FB81-E49C-2566-7D3D-2F77CCDEABC7}"/>
              </a:ext>
            </a:extLst>
          </p:cNvPr>
          <p:cNvSpPr txBox="1"/>
          <p:nvPr/>
        </p:nvSpPr>
        <p:spPr>
          <a:xfrm>
            <a:off x="4085038" y="6446609"/>
            <a:ext cx="41312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qaa-Latn-001" sz="1400" dirty="0"/>
              <a:t>* </a:t>
            </a:r>
            <a:r>
              <a:rPr lang="nl-BE" sz="1400" dirty="0"/>
              <a:t>R</a:t>
            </a:r>
            <a:r>
              <a:rPr lang="qaa-Latn-001" sz="1400" dirty="0"/>
              <a:t>elative percentages between TGM23 and 24</a:t>
            </a:r>
            <a:endParaRPr lang="en-BE" sz="1400" dirty="0"/>
          </a:p>
        </p:txBody>
      </p:sp>
    </p:spTree>
    <p:extLst>
      <p:ext uri="{BB962C8B-B14F-4D97-AF65-F5344CB8AC3E}">
        <p14:creationId xmlns:p14="http://schemas.microsoft.com/office/powerpoint/2010/main" val="4091047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7402E-FE11-656E-6C78-E8C81FA24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DB92A2-BE92-54FD-A1A4-436818301D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qaa-Latn-001" dirty="0"/>
              <a:t>Shopping: Ecology</a:t>
            </a:r>
            <a:endParaRPr lang="en-B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1560AA-4DA4-880F-A30C-AD84119E16C4}"/>
              </a:ext>
            </a:extLst>
          </p:cNvPr>
          <p:cNvSpPr txBox="1"/>
          <p:nvPr/>
        </p:nvSpPr>
        <p:spPr>
          <a:xfrm>
            <a:off x="288796" y="5662611"/>
            <a:ext cx="11614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 consumer decisions driven more by </a:t>
            </a:r>
            <a:r>
              <a:rPr lang="qaa-Latn-001" dirty="0"/>
              <a:t>product, </a:t>
            </a:r>
            <a:r>
              <a:rPr lang="en-US" dirty="0"/>
              <a:t>price and </a:t>
            </a:r>
            <a:r>
              <a:rPr lang="qaa-Latn-001" dirty="0"/>
              <a:t>place</a:t>
            </a:r>
            <a:r>
              <a:rPr lang="en-US" dirty="0"/>
              <a:t> than ecology, considering the rise in cheaper products and online shopping, with no increase in ecological agreement?</a:t>
            </a:r>
            <a:endParaRPr lang="en-BE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813A4F8-DA89-1EC3-7C14-4769C0C0A1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6156276"/>
              </p:ext>
            </p:extLst>
          </p:nvPr>
        </p:nvGraphicFramePr>
        <p:xfrm>
          <a:off x="1259341" y="822035"/>
          <a:ext cx="9934575" cy="4765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63176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IM Colors">
      <a:dk1>
        <a:srgbClr val="404040"/>
      </a:dk1>
      <a:lt1>
        <a:srgbClr val="FFFFFF"/>
      </a:lt1>
      <a:dk2>
        <a:srgbClr val="DB4A5F"/>
      </a:dk2>
      <a:lt2>
        <a:srgbClr val="FEFEFE"/>
      </a:lt2>
      <a:accent1>
        <a:srgbClr val="DB4A5F"/>
      </a:accent1>
      <a:accent2>
        <a:srgbClr val="194D59"/>
      </a:accent2>
      <a:accent3>
        <a:srgbClr val="6DC0AC"/>
      </a:accent3>
      <a:accent4>
        <a:srgbClr val="FFE07D"/>
      </a:accent4>
      <a:accent5>
        <a:srgbClr val="B4D6F2"/>
      </a:accent5>
      <a:accent6>
        <a:srgbClr val="EDA5AF"/>
      </a:accent6>
      <a:hlink>
        <a:srgbClr val="DB4A5F"/>
      </a:hlink>
      <a:folHlink>
        <a:srgbClr val="954F72"/>
      </a:folHlink>
    </a:clrScheme>
    <a:fontScheme name="Typo CIM">
      <a:majorFont>
        <a:latin typeface="Rounded Mplus 1c Medium"/>
        <a:ea typeface=""/>
        <a:cs typeface=""/>
      </a:majorFont>
      <a:minorFont>
        <a:latin typeface="Rounded Mplus 1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3636</TotalTime>
  <Words>660</Words>
  <Application>Microsoft Office PowerPoint</Application>
  <PresentationFormat>Widescreen</PresentationFormat>
  <Paragraphs>119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Rounded Mplus 1c</vt:lpstr>
      <vt:lpstr>Rounded Mplus 1c Medium</vt:lpstr>
      <vt:lpstr>Aptos</vt:lpstr>
      <vt:lpstr>Arial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Vincent Joye</dc:creator>
  <cp:lastModifiedBy>Veronique Defeld</cp:lastModifiedBy>
  <cp:revision>21</cp:revision>
  <dcterms:created xsi:type="dcterms:W3CDTF">2024-02-28T12:49:05Z</dcterms:created>
  <dcterms:modified xsi:type="dcterms:W3CDTF">2024-12-11T11:10:35Z</dcterms:modified>
</cp:coreProperties>
</file>